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autoCompressPictures="0">
  <p:sldMasterIdLst>
    <p:sldMasterId id="2147483648" r:id="rId4"/>
  </p:sldMasterIdLst>
  <p:notesMasterIdLst>
    <p:notesMasterId r:id="rId9"/>
  </p:notesMasterIdLst>
  <p:handoutMasterIdLst>
    <p:handoutMasterId r:id="rId10"/>
  </p:handoutMasterIdLst>
  <p:sldIdLst>
    <p:sldId id="2524" r:id="rId5"/>
    <p:sldId id="3081" r:id="rId6"/>
    <p:sldId id="3082" r:id="rId7"/>
    <p:sldId id="3083" r:id="rId8"/>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Gill Sans MT" panose="020B0502020104020203" pitchFamily="34" charset="0"/>
      <p:regular r:id="rId15"/>
      <p:bold r:id="rId16"/>
      <p:italic r:id="rId17"/>
      <p:boldItalic r:id="rId18"/>
    </p:embeddedFont>
    <p:embeddedFont>
      <p:font typeface="Gill Sans Nova Light" panose="020B0302020104020203" pitchFamily="34" charset="0"/>
      <p:regular r:id="rId19"/>
      <p:italic r:id="rId20"/>
    </p:embeddedFont>
  </p:embeddedFontLst>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E0990E53-D662-4AC3-9844-4B399E8DDCF8}">
          <p14:sldIdLst>
            <p14:sldId id="2524"/>
            <p14:sldId id="3081"/>
            <p14:sldId id="3082"/>
            <p14:sldId id="308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eu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3838"/>
    <a:srgbClr val="983D42"/>
    <a:srgbClr val="749BBA"/>
    <a:srgbClr val="FFF300"/>
    <a:srgbClr val="CCCC00"/>
    <a:srgbClr val="3F3F3F"/>
    <a:srgbClr val="1CFF82"/>
    <a:srgbClr val="FFFFFF"/>
    <a:srgbClr val="74C046"/>
    <a:srgbClr val="D5AE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F57EE7-0FCA-4711-8855-B1DF2E69C933}" v="54" dt="2021-09-28T13:41:43.050"/>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05" autoAdjust="0"/>
    <p:restoredTop sz="80256" autoAdjust="0"/>
  </p:normalViewPr>
  <p:slideViewPr>
    <p:cSldViewPr snapToGrid="0" snapToObjects="1" showGuides="1">
      <p:cViewPr varScale="1">
        <p:scale>
          <a:sx n="105" d="100"/>
          <a:sy n="105" d="100"/>
        </p:scale>
        <p:origin x="126" y="25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2766" y="78"/>
      </p:cViewPr>
      <p:guideLst/>
    </p:cSldViewPr>
  </p:notesViewPr>
  <p:gridSpacing cx="216001" cy="216001"/>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3.fntdata"/><Relationship Id="rId18" Type="http://schemas.openxmlformats.org/officeDocument/2006/relationships/font" Target="fonts/font8.fntdata"/><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handoutMaster" Target="handoutMasters/handoutMaster1.xml"/><Relationship Id="rId19"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dirty="0"/>
          </a:p>
        </p:txBody>
      </p:sp>
      <p:sp>
        <p:nvSpPr>
          <p:cNvPr id="3" name="Espace réservé de la date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E5DB661-9218-4D06-90BF-49C4452C0C70}" type="datetime1">
              <a:rPr lang="fr-FR" smtClean="0"/>
              <a:t>28/09/2021</a:t>
            </a:fld>
            <a:endParaRPr lang="fr-FR" dirty="0"/>
          </a:p>
        </p:txBody>
      </p:sp>
      <p:sp>
        <p:nvSpPr>
          <p:cNvPr id="4" name="Espace réservé du pied de page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dirty="0"/>
          </a:p>
        </p:txBody>
      </p:sp>
      <p:sp>
        <p:nvSpPr>
          <p:cNvPr id="5" name="Espace réservé du numéro de diapositive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A8A28B-0568-4092-BB1A-13C9B073E3A0}" type="slidenum">
              <a:rPr lang="fr-FR" smtClean="0"/>
              <a:t>‹N°›</a:t>
            </a:fld>
            <a:endParaRPr lang="fr-FR"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JP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69ED3DB-095D-4A24-825E-62E1C3701A02}" type="datetime1">
              <a:rPr lang="fr-FR" noProof="0" smtClean="0"/>
              <a:t>28/09/2021</a:t>
            </a:fld>
            <a:endParaRPr lang="fr-FR" noProof="0"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CFA0038-7055-434C-B6C4-B8C69565C600}" type="slidenum">
              <a:rPr lang="fr-FR" noProof="0" smtClean="0"/>
              <a:t>‹N°›</a:t>
            </a:fld>
            <a:endParaRPr lang="fr-FR" noProof="0"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5"/>
          </p:nvPr>
        </p:nvSpPr>
        <p:spPr>
          <a:xfrm>
            <a:off x="3884613" y="8685213"/>
            <a:ext cx="2971800" cy="458787"/>
          </a:xfrm>
        </p:spPr>
        <p:txBody>
          <a:bodyPr rtlCol="0"/>
          <a:lstStyle/>
          <a:p>
            <a:pPr rtl="0"/>
            <a:fld id="{3CFA0038-7055-434C-B6C4-B8C69565C600}" type="slidenum">
              <a:rPr lang="fr-FR" smtClean="0"/>
              <a:t>1</a:t>
            </a:fld>
            <a:endParaRPr lang="fr-FR" dirty="0"/>
          </a:p>
        </p:txBody>
      </p:sp>
    </p:spTree>
    <p:extLst>
      <p:ext uri="{BB962C8B-B14F-4D97-AF65-F5344CB8AC3E}">
        <p14:creationId xmlns:p14="http://schemas.microsoft.com/office/powerpoint/2010/main" val="32496647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3ADF8-C269-5D42-A626-BE35303B98E7}"/>
              </a:ext>
            </a:extLst>
          </p:cNvPr>
          <p:cNvSpPr>
            <a:spLocks noGrp="1"/>
          </p:cNvSpPr>
          <p:nvPr>
            <p:ph type="title" hasCustomPrompt="1"/>
          </p:nvPr>
        </p:nvSpPr>
        <p:spPr>
          <a:xfrm>
            <a:off x="838200" y="365125"/>
            <a:ext cx="10515600" cy="701675"/>
          </a:xfrm>
        </p:spPr>
        <p:txBody>
          <a:bodyPr rtlCol="0"/>
          <a:lstStyle>
            <a:lvl1pPr>
              <a:defRPr spc="0"/>
            </a:lvl1pPr>
          </a:lstStyle>
          <a:p>
            <a:pPr rtl="0"/>
            <a:r>
              <a:rPr lang="fr-FR" noProof="0" dirty="0"/>
              <a:t>MODIFIEZ LE STYLE DU TITRE</a:t>
            </a:r>
          </a:p>
        </p:txBody>
      </p:sp>
      <p:sp>
        <p:nvSpPr>
          <p:cNvPr id="3" name="Espace réservé du contenu 2">
            <a:extLst>
              <a:ext uri="{FF2B5EF4-FFF2-40B4-BE49-F238E27FC236}">
                <a16:creationId xmlns:a16="http://schemas.microsoft.com/office/drawing/2014/main" id="{DAE7CE01-A53E-894C-9672-25D8CB7D5F89}"/>
              </a:ext>
            </a:extLst>
          </p:cNvPr>
          <p:cNvSpPr>
            <a:spLocks noGrp="1"/>
          </p:cNvSpPr>
          <p:nvPr>
            <p:ph idx="1"/>
          </p:nvPr>
        </p:nvSpPr>
        <p:spPr>
          <a:xfrm>
            <a:off x="838200" y="1253067"/>
            <a:ext cx="10515600" cy="4923896"/>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dirty="0"/>
              <a:t>Cliquez pour modifier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5" name="Espace réservé du pied de page 4">
            <a:extLst>
              <a:ext uri="{FF2B5EF4-FFF2-40B4-BE49-F238E27FC236}">
                <a16:creationId xmlns:a16="http://schemas.microsoft.com/office/drawing/2014/main" id="{3C128E13-F6CA-9A4F-A3DD-2CEB2ED95E28}"/>
              </a:ext>
            </a:extLst>
          </p:cNvPr>
          <p:cNvSpPr>
            <a:spLocks noGrp="1"/>
          </p:cNvSpPr>
          <p:nvPr>
            <p:ph type="ftr" sz="quarter" idx="11"/>
          </p:nvPr>
        </p:nvSpPr>
        <p:spPr/>
        <p:txBody>
          <a:bodyPr rtlCol="0"/>
          <a:lstStyle/>
          <a:p>
            <a:pPr rtl="0"/>
            <a:r>
              <a:rPr lang="fr-FR" noProof="0" dirty="0"/>
              <a:t>Ajouter un pied de page</a:t>
            </a:r>
          </a:p>
        </p:txBody>
      </p:sp>
    </p:spTree>
    <p:extLst>
      <p:ext uri="{BB962C8B-B14F-4D97-AF65-F5344CB8AC3E}">
        <p14:creationId xmlns:p14="http://schemas.microsoft.com/office/powerpoint/2010/main" val="61417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unique">
    <p:spTree>
      <p:nvGrpSpPr>
        <p:cNvPr id="1" name=""/>
        <p:cNvGrpSpPr/>
        <p:nvPr/>
      </p:nvGrpSpPr>
      <p:grpSpPr>
        <a:xfrm>
          <a:off x="0" y="0"/>
          <a:ext cx="0" cy="0"/>
          <a:chOff x="0" y="0"/>
          <a:chExt cx="0" cy="0"/>
        </a:xfrm>
      </p:grpSpPr>
      <p:sp>
        <p:nvSpPr>
          <p:cNvPr id="11" name="Espace réservé d’image 10">
            <a:extLst>
              <a:ext uri="{FF2B5EF4-FFF2-40B4-BE49-F238E27FC236}">
                <a16:creationId xmlns:a16="http://schemas.microsoft.com/office/drawing/2014/main" id="{A9295395-4EC9-4A2A-A4BF-5B0E3F1E9072}"/>
              </a:ext>
            </a:extLst>
          </p:cNvPr>
          <p:cNvSpPr>
            <a:spLocks noGrp="1"/>
          </p:cNvSpPr>
          <p:nvPr>
            <p:ph type="pic" sz="quarter" idx="12"/>
          </p:nvPr>
        </p:nvSpPr>
        <p:spPr>
          <a:xfrm>
            <a:off x="838200" y="0"/>
            <a:ext cx="11353800" cy="6858000"/>
          </a:xfrm>
          <a:custGeom>
            <a:avLst/>
            <a:gdLst>
              <a:gd name="connsiteX0" fmla="*/ 0 w 11353800"/>
              <a:gd name="connsiteY0" fmla="*/ 0 h 6858000"/>
              <a:gd name="connsiteX1" fmla="*/ 11353800 w 11353800"/>
              <a:gd name="connsiteY1" fmla="*/ 0 h 6858000"/>
              <a:gd name="connsiteX2" fmla="*/ 11353800 w 11353800"/>
              <a:gd name="connsiteY2" fmla="*/ 4947138 h 6858000"/>
              <a:gd name="connsiteX3" fmla="*/ 7133492 w 11353800"/>
              <a:gd name="connsiteY3" fmla="*/ 4947138 h 6858000"/>
              <a:gd name="connsiteX4" fmla="*/ 7133492 w 11353800"/>
              <a:gd name="connsiteY4" fmla="*/ 6858000 h 6858000"/>
              <a:gd name="connsiteX5" fmla="*/ 0 w 113538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0" h="6858000">
                <a:moveTo>
                  <a:pt x="0" y="0"/>
                </a:moveTo>
                <a:lnTo>
                  <a:pt x="11353800" y="0"/>
                </a:lnTo>
                <a:lnTo>
                  <a:pt x="11353800" y="4947138"/>
                </a:lnTo>
                <a:lnTo>
                  <a:pt x="7133492" y="4947138"/>
                </a:lnTo>
                <a:lnTo>
                  <a:pt x="7133492" y="6858000"/>
                </a:lnTo>
                <a:lnTo>
                  <a:pt x="0" y="6858000"/>
                </a:lnTo>
                <a:close/>
              </a:path>
            </a:pathLst>
          </a:custGeom>
        </p:spPr>
        <p:txBody>
          <a:bodyPr wrap="square" rtlCol="0">
            <a:noAutofit/>
          </a:bodyPr>
          <a:lstStyle>
            <a:lvl1pPr marL="0" indent="0" algn="ctr">
              <a:buNone/>
              <a:defRPr/>
            </a:lvl1pPr>
          </a:lstStyle>
          <a:p>
            <a:pPr rtl="0"/>
            <a:r>
              <a:rPr lang="fr-FR" noProof="0"/>
              <a:t>Cliquez sur l'icône pour ajouter une image</a:t>
            </a:r>
            <a:endParaRPr lang="fr-FR" noProof="0" dirty="0"/>
          </a:p>
        </p:txBody>
      </p:sp>
      <p:sp>
        <p:nvSpPr>
          <p:cNvPr id="5" name="Espace réservé du texte 4">
            <a:extLst>
              <a:ext uri="{FF2B5EF4-FFF2-40B4-BE49-F238E27FC236}">
                <a16:creationId xmlns:a16="http://schemas.microsoft.com/office/drawing/2014/main" id="{4C6DA884-7C48-8D49-9DFE-4CE990C95A09}"/>
              </a:ext>
            </a:extLst>
          </p:cNvPr>
          <p:cNvSpPr>
            <a:spLocks noGrp="1"/>
          </p:cNvSpPr>
          <p:nvPr>
            <p:ph type="body" sz="quarter" idx="11" hasCustomPrompt="1"/>
          </p:nvPr>
        </p:nvSpPr>
        <p:spPr>
          <a:xfrm>
            <a:off x="8281989" y="5829950"/>
            <a:ext cx="3558320" cy="628650"/>
          </a:xfrm>
        </p:spPr>
        <p:txBody>
          <a:bodyPr rtlCol="0">
            <a:normAutofit/>
          </a:bodyPr>
          <a:lstStyle>
            <a:lvl1pPr marL="0" indent="0" algn="ctr">
              <a:buNone/>
              <a:defRPr sz="1200"/>
            </a:lvl1pPr>
            <a:lvl2pPr marL="457200" indent="0">
              <a:buNone/>
              <a:defRPr sz="900"/>
            </a:lvl2pPr>
            <a:lvl3pPr marL="914400" indent="0">
              <a:buNone/>
              <a:defRPr sz="800"/>
            </a:lvl3pPr>
            <a:lvl4pPr marL="1371600" indent="0">
              <a:buNone/>
              <a:defRPr sz="700"/>
            </a:lvl4pPr>
            <a:lvl5pPr marL="1828800" indent="0">
              <a:buNone/>
              <a:defRPr sz="700"/>
            </a:lvl5pPr>
          </a:lstStyle>
          <a:p>
            <a:pPr lvl="0" rtl="0"/>
            <a:r>
              <a:rPr lang="fr-FR" noProof="0" dirty="0"/>
              <a:t>La légende vient ici</a:t>
            </a:r>
          </a:p>
        </p:txBody>
      </p:sp>
      <p:sp>
        <p:nvSpPr>
          <p:cNvPr id="6" name="Titre 1">
            <a:extLst>
              <a:ext uri="{FF2B5EF4-FFF2-40B4-BE49-F238E27FC236}">
                <a16:creationId xmlns:a16="http://schemas.microsoft.com/office/drawing/2014/main" id="{EEFCCE50-D1A9-1249-AF64-BA06424C8034}"/>
              </a:ext>
            </a:extLst>
          </p:cNvPr>
          <p:cNvSpPr>
            <a:spLocks noGrp="1"/>
          </p:cNvSpPr>
          <p:nvPr>
            <p:ph type="title" hasCustomPrompt="1"/>
          </p:nvPr>
        </p:nvSpPr>
        <p:spPr>
          <a:xfrm>
            <a:off x="8296179" y="5250600"/>
            <a:ext cx="3545503" cy="564335"/>
          </a:xfrm>
        </p:spPr>
        <p:txBody>
          <a:bodyPr rtlCol="0">
            <a:normAutofit/>
          </a:bodyPr>
          <a:lstStyle>
            <a:lvl1pPr algn="ctr">
              <a:defRPr sz="2800"/>
            </a:lvl1pPr>
          </a:lstStyle>
          <a:p>
            <a:pPr rtl="0"/>
            <a:r>
              <a:rPr lang="fr-FR" noProof="0" dirty="0"/>
              <a:t>LE TITRE VIENT ICI</a:t>
            </a:r>
          </a:p>
        </p:txBody>
      </p:sp>
    </p:spTree>
    <p:extLst>
      <p:ext uri="{BB962C8B-B14F-4D97-AF65-F5344CB8AC3E}">
        <p14:creationId xmlns:p14="http://schemas.microsoft.com/office/powerpoint/2010/main" val="15652620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aison avec image">
    <p:spTree>
      <p:nvGrpSpPr>
        <p:cNvPr id="1" name=""/>
        <p:cNvGrpSpPr/>
        <p:nvPr/>
      </p:nvGrpSpPr>
      <p:grpSpPr>
        <a:xfrm>
          <a:off x="0" y="0"/>
          <a:ext cx="0" cy="0"/>
          <a:chOff x="0" y="0"/>
          <a:chExt cx="0" cy="0"/>
        </a:xfrm>
      </p:grpSpPr>
      <p:sp>
        <p:nvSpPr>
          <p:cNvPr id="8" name="Espace réservé d’image 2"/>
          <p:cNvSpPr>
            <a:spLocks noGrp="1"/>
          </p:cNvSpPr>
          <p:nvPr>
            <p:ph type="pic" sz="quarter" idx="14"/>
          </p:nvPr>
        </p:nvSpPr>
        <p:spPr>
          <a:xfrm>
            <a:off x="838200" y="2627"/>
            <a:ext cx="11353799" cy="4631365"/>
          </a:xfrm>
          <a:solidFill>
            <a:schemeClr val="bg1">
              <a:lumMod val="95000"/>
            </a:schemeClr>
          </a:solidFill>
        </p:spPr>
        <p:txBody>
          <a:bodyPr rtlCol="0">
            <a:normAutofit/>
          </a:bodyPr>
          <a:lstStyle>
            <a:lvl1pPr marL="0" indent="0" algn="ctr">
              <a:buNone/>
              <a:defRPr sz="1400"/>
            </a:lvl1pPr>
          </a:lstStyle>
          <a:p>
            <a:pPr rtl="0"/>
            <a:r>
              <a:rPr lang="fr-FR" noProof="0"/>
              <a:t>Cliquez sur l'icône pour ajouter une image</a:t>
            </a:r>
            <a:endParaRPr lang="fr-FR" noProof="0" dirty="0"/>
          </a:p>
        </p:txBody>
      </p:sp>
      <p:sp>
        <p:nvSpPr>
          <p:cNvPr id="15" name="Rectangle 14">
            <a:extLst>
              <a:ext uri="{FF2B5EF4-FFF2-40B4-BE49-F238E27FC236}">
                <a16:creationId xmlns:a16="http://schemas.microsoft.com/office/drawing/2014/main" id="{725A2246-7A52-3649-8FE5-C14CAE4F551F}"/>
              </a:ext>
            </a:extLst>
          </p:cNvPr>
          <p:cNvSpPr/>
          <p:nvPr userDrawn="1"/>
        </p:nvSpPr>
        <p:spPr>
          <a:xfrm>
            <a:off x="877112"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6" name="Rectangle 15">
            <a:extLst>
              <a:ext uri="{FF2B5EF4-FFF2-40B4-BE49-F238E27FC236}">
                <a16:creationId xmlns:a16="http://schemas.microsoft.com/office/drawing/2014/main" id="{026EA67C-D6CD-904B-9211-B56EF682649F}"/>
              </a:ext>
            </a:extLst>
          </p:cNvPr>
          <p:cNvSpPr/>
          <p:nvPr userDrawn="1"/>
        </p:nvSpPr>
        <p:spPr>
          <a:xfrm>
            <a:off x="6612193"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4" name="Espace réservé du texte 2">
            <a:extLst>
              <a:ext uri="{FF2B5EF4-FFF2-40B4-BE49-F238E27FC236}">
                <a16:creationId xmlns:a16="http://schemas.microsoft.com/office/drawing/2014/main" id="{E94B1A93-5100-5048-8230-09B3D176D183}"/>
              </a:ext>
            </a:extLst>
          </p:cNvPr>
          <p:cNvSpPr>
            <a:spLocks noGrp="1"/>
          </p:cNvSpPr>
          <p:nvPr>
            <p:ph type="body" idx="1"/>
          </p:nvPr>
        </p:nvSpPr>
        <p:spPr>
          <a:xfrm>
            <a:off x="1562100" y="2679700"/>
            <a:ext cx="4242611" cy="645001"/>
          </a:xfrm>
        </p:spPr>
        <p:txBody>
          <a:bodyPr rtlCol="0" anchor="ctr"/>
          <a:lstStyle>
            <a:lvl1pPr marL="0" indent="0">
              <a:buNone/>
              <a:defRPr sz="2400" b="1" i="0">
                <a:solidFill>
                  <a:schemeClr val="tx2"/>
                </a:solidFill>
                <a:latin typeface="+mj-lt"/>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5" name="Espace réservé du contenu 3">
            <a:extLst>
              <a:ext uri="{FF2B5EF4-FFF2-40B4-BE49-F238E27FC236}">
                <a16:creationId xmlns:a16="http://schemas.microsoft.com/office/drawing/2014/main" id="{8A037B8A-C781-9F40-A9F6-BCCD198DD34B}"/>
              </a:ext>
            </a:extLst>
          </p:cNvPr>
          <p:cNvSpPr>
            <a:spLocks noGrp="1"/>
          </p:cNvSpPr>
          <p:nvPr>
            <p:ph sz="half" idx="2"/>
          </p:nvPr>
        </p:nvSpPr>
        <p:spPr>
          <a:xfrm>
            <a:off x="1562100" y="3324700"/>
            <a:ext cx="4242611" cy="3304699"/>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6" name="Espace réservé du texte 4">
            <a:extLst>
              <a:ext uri="{FF2B5EF4-FFF2-40B4-BE49-F238E27FC236}">
                <a16:creationId xmlns:a16="http://schemas.microsoft.com/office/drawing/2014/main" id="{66926CBF-E2B0-C44C-AD98-B15D17ADD5AF}"/>
              </a:ext>
            </a:extLst>
          </p:cNvPr>
          <p:cNvSpPr>
            <a:spLocks noGrp="1"/>
          </p:cNvSpPr>
          <p:nvPr>
            <p:ph type="body" sz="quarter" idx="3"/>
          </p:nvPr>
        </p:nvSpPr>
        <p:spPr>
          <a:xfrm>
            <a:off x="7467601" y="2679700"/>
            <a:ext cx="4072192" cy="645001"/>
          </a:xfrm>
        </p:spPr>
        <p:txBody>
          <a:bodyPr rtlCol="0" anchor="ctr"/>
          <a:lstStyle>
            <a:lvl1pPr marL="0" indent="0">
              <a:buNone/>
              <a:defRPr sz="2400" b="1" i="0">
                <a:solidFill>
                  <a:schemeClr val="tx2"/>
                </a:solidFill>
                <a:latin typeface="+mj-lt"/>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7" name="Espace réservé du contenu 5">
            <a:extLst>
              <a:ext uri="{FF2B5EF4-FFF2-40B4-BE49-F238E27FC236}">
                <a16:creationId xmlns:a16="http://schemas.microsoft.com/office/drawing/2014/main" id="{318A1595-1A86-304F-A361-B3E4B06837FA}"/>
              </a:ext>
            </a:extLst>
          </p:cNvPr>
          <p:cNvSpPr>
            <a:spLocks noGrp="1"/>
          </p:cNvSpPr>
          <p:nvPr>
            <p:ph sz="quarter" idx="4"/>
          </p:nvPr>
        </p:nvSpPr>
        <p:spPr>
          <a:xfrm>
            <a:off x="7467601" y="3324700"/>
            <a:ext cx="4072192" cy="3304699"/>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2" name="Rectangle 1">
            <a:extLst>
              <a:ext uri="{FF2B5EF4-FFF2-40B4-BE49-F238E27FC236}">
                <a16:creationId xmlns:a16="http://schemas.microsoft.com/office/drawing/2014/main" id="{18DEFE0B-9B5C-734D-8394-A770FAA615B3}"/>
              </a:ext>
            </a:extLst>
          </p:cNvPr>
          <p:cNvSpPr/>
          <p:nvPr userDrawn="1"/>
        </p:nvSpPr>
        <p:spPr>
          <a:xfrm>
            <a:off x="838200"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9" name="Rectangle 8">
            <a:extLst>
              <a:ext uri="{FF2B5EF4-FFF2-40B4-BE49-F238E27FC236}">
                <a16:creationId xmlns:a16="http://schemas.microsoft.com/office/drawing/2014/main" id="{A02390A6-F565-8844-A9B9-4C6ACB7857F5}"/>
              </a:ext>
            </a:extLst>
          </p:cNvPr>
          <p:cNvSpPr/>
          <p:nvPr userDrawn="1"/>
        </p:nvSpPr>
        <p:spPr>
          <a:xfrm>
            <a:off x="6742889"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 name="Titre 2">
            <a:extLst>
              <a:ext uri="{FF2B5EF4-FFF2-40B4-BE49-F238E27FC236}">
                <a16:creationId xmlns:a16="http://schemas.microsoft.com/office/drawing/2014/main" id="{86674C34-BF58-4A21-BEE1-52BA2A5DBB70}"/>
              </a:ext>
            </a:extLst>
          </p:cNvPr>
          <p:cNvSpPr>
            <a:spLocks noGrp="1"/>
          </p:cNvSpPr>
          <p:nvPr>
            <p:ph type="title" hasCustomPrompt="1"/>
          </p:nvPr>
        </p:nvSpPr>
        <p:spPr/>
        <p:txBody>
          <a:bodyPr rtlCol="0"/>
          <a:lstStyle>
            <a:lvl1pPr>
              <a:defRPr spc="0"/>
            </a:lvl1pPr>
          </a:lstStyle>
          <a:p>
            <a:pPr rtl="0"/>
            <a:r>
              <a:rPr lang="fr-FR" noProof="0" dirty="0"/>
              <a:t>MODIFIEZ LE STYLE DU TITRE</a:t>
            </a:r>
          </a:p>
        </p:txBody>
      </p:sp>
    </p:spTree>
    <p:extLst>
      <p:ext uri="{BB962C8B-B14F-4D97-AF65-F5344CB8AC3E}">
        <p14:creationId xmlns:p14="http://schemas.microsoft.com/office/powerpoint/2010/main" val="1241760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6BF98B-2743-4B47-AE32-9926CC2BF549}"/>
              </a:ext>
            </a:extLst>
          </p:cNvPr>
          <p:cNvSpPr>
            <a:spLocks noGrp="1"/>
          </p:cNvSpPr>
          <p:nvPr>
            <p:ph type="title" hasCustomPrompt="1"/>
          </p:nvPr>
        </p:nvSpPr>
        <p:spPr>
          <a:xfrm>
            <a:off x="839788" y="365125"/>
            <a:ext cx="10515600" cy="1325563"/>
          </a:xfrm>
        </p:spPr>
        <p:txBody>
          <a:bodyPr rtlCol="0"/>
          <a:lstStyle>
            <a:lvl1pPr rtl="0">
              <a:defRPr>
                <a:solidFill>
                  <a:schemeClr val="tx2"/>
                </a:solidFill>
              </a:defRPr>
            </a:lvl1p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19F824E8-8F6B-3D44-A59E-3179A03A787F}"/>
              </a:ext>
            </a:extLst>
          </p:cNvPr>
          <p:cNvSpPr>
            <a:spLocks noGrp="1"/>
          </p:cNvSpPr>
          <p:nvPr>
            <p:ph type="body" idx="1"/>
          </p:nvPr>
        </p:nvSpPr>
        <p:spPr>
          <a:xfrm>
            <a:off x="839788" y="1681163"/>
            <a:ext cx="5157787" cy="823912"/>
          </a:xfrm>
        </p:spPr>
        <p:txBody>
          <a:bodyPr rtlCol="0"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a:extLst>
              <a:ext uri="{FF2B5EF4-FFF2-40B4-BE49-F238E27FC236}">
                <a16:creationId xmlns:a16="http://schemas.microsoft.com/office/drawing/2014/main" id="{AC6908B9-8BB9-5247-A9CC-EADBF62AB670}"/>
              </a:ext>
            </a:extLst>
          </p:cNvPr>
          <p:cNvSpPr>
            <a:spLocks noGrp="1"/>
          </p:cNvSpPr>
          <p:nvPr>
            <p:ph sz="half" idx="2"/>
          </p:nvPr>
        </p:nvSpPr>
        <p:spPr>
          <a:xfrm>
            <a:off x="839788" y="2505075"/>
            <a:ext cx="5157787" cy="3684588"/>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a:extLst>
              <a:ext uri="{FF2B5EF4-FFF2-40B4-BE49-F238E27FC236}">
                <a16:creationId xmlns:a16="http://schemas.microsoft.com/office/drawing/2014/main" id="{F17E1808-3255-6342-8F11-708C178C6864}"/>
              </a:ext>
            </a:extLst>
          </p:cNvPr>
          <p:cNvSpPr>
            <a:spLocks noGrp="1"/>
          </p:cNvSpPr>
          <p:nvPr>
            <p:ph type="body" sz="quarter" idx="3" hasCustomPrompt="1"/>
          </p:nvPr>
        </p:nvSpPr>
        <p:spPr>
          <a:xfrm>
            <a:off x="6172200" y="1681163"/>
            <a:ext cx="5183188" cy="823912"/>
          </a:xfrm>
        </p:spPr>
        <p:txBody>
          <a:bodyPr rtlCol="0" anchor="b"/>
          <a:lstStyle>
            <a:lvl1pPr marL="0" indent="0" rtl="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6" name="Espace réservé du contenu 5">
            <a:extLst>
              <a:ext uri="{FF2B5EF4-FFF2-40B4-BE49-F238E27FC236}">
                <a16:creationId xmlns:a16="http://schemas.microsoft.com/office/drawing/2014/main" id="{A5572680-8F07-DD43-A1EC-F836900FFE13}"/>
              </a:ext>
            </a:extLst>
          </p:cNvPr>
          <p:cNvSpPr>
            <a:spLocks noGrp="1"/>
          </p:cNvSpPr>
          <p:nvPr>
            <p:ph sz="quarter" idx="4"/>
          </p:nvPr>
        </p:nvSpPr>
        <p:spPr>
          <a:xfrm>
            <a:off x="6172200" y="2505075"/>
            <a:ext cx="5183188" cy="3684588"/>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8" name="Espace réservé du pied de page 7">
            <a:extLst>
              <a:ext uri="{FF2B5EF4-FFF2-40B4-BE49-F238E27FC236}">
                <a16:creationId xmlns:a16="http://schemas.microsoft.com/office/drawing/2014/main" id="{102532F2-B96C-DE47-9F25-34728C00D913}"/>
              </a:ext>
            </a:extLst>
          </p:cNvPr>
          <p:cNvSpPr>
            <a:spLocks noGrp="1"/>
          </p:cNvSpPr>
          <p:nvPr>
            <p:ph type="ftr" sz="quarter" idx="11"/>
          </p:nvPr>
        </p:nvSpPr>
        <p:spPr/>
        <p:txBody>
          <a:bodyPr rtlCol="0"/>
          <a:lstStyle/>
          <a:p>
            <a:pPr rtl="0"/>
            <a:r>
              <a:rPr lang="fr-FR" noProof="0" dirty="0"/>
              <a:t>Ajouter un pied de page</a:t>
            </a:r>
          </a:p>
        </p:txBody>
      </p:sp>
    </p:spTree>
    <p:extLst>
      <p:ext uri="{BB962C8B-B14F-4D97-AF65-F5344CB8AC3E}">
        <p14:creationId xmlns:p14="http://schemas.microsoft.com/office/powerpoint/2010/main" val="32577652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6BF98B-2743-4B47-AE32-9926CC2BF549}"/>
              </a:ext>
            </a:extLst>
          </p:cNvPr>
          <p:cNvSpPr>
            <a:spLocks noGrp="1"/>
          </p:cNvSpPr>
          <p:nvPr>
            <p:ph type="title" hasCustomPrompt="1"/>
          </p:nvPr>
        </p:nvSpPr>
        <p:spPr>
          <a:xfrm>
            <a:off x="839788" y="365125"/>
            <a:ext cx="10515600" cy="1325563"/>
          </a:xfrm>
        </p:spPr>
        <p:txBody>
          <a:bodyPr rtlCol="0"/>
          <a:lstStyle>
            <a:lvl1pPr rtl="0">
              <a:defRPr>
                <a:solidFill>
                  <a:schemeClr val="tx2"/>
                </a:solidFill>
              </a:defRPr>
            </a:lvl1pPr>
          </a:lstStyle>
          <a:p>
            <a:pPr rtl="0"/>
            <a:r>
              <a:rPr lang="fr-FR" noProof="0" dirty="0"/>
              <a:t>MODIFIEZ LE STYLE DU TITRE</a:t>
            </a:r>
          </a:p>
        </p:txBody>
      </p:sp>
      <p:sp>
        <p:nvSpPr>
          <p:cNvPr id="4" name="Espace réservé du contenu 3">
            <a:extLst>
              <a:ext uri="{FF2B5EF4-FFF2-40B4-BE49-F238E27FC236}">
                <a16:creationId xmlns:a16="http://schemas.microsoft.com/office/drawing/2014/main" id="{AC6908B9-8BB9-5247-A9CC-EADBF62AB670}"/>
              </a:ext>
            </a:extLst>
          </p:cNvPr>
          <p:cNvSpPr>
            <a:spLocks noGrp="1"/>
          </p:cNvSpPr>
          <p:nvPr>
            <p:ph sz="half" idx="2"/>
          </p:nvPr>
        </p:nvSpPr>
        <p:spPr>
          <a:xfrm>
            <a:off x="839788" y="1885361"/>
            <a:ext cx="5157787" cy="4304302"/>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6" name="Espace réservé du contenu 5">
            <a:extLst>
              <a:ext uri="{FF2B5EF4-FFF2-40B4-BE49-F238E27FC236}">
                <a16:creationId xmlns:a16="http://schemas.microsoft.com/office/drawing/2014/main" id="{A5572680-8F07-DD43-A1EC-F836900FFE13}"/>
              </a:ext>
            </a:extLst>
          </p:cNvPr>
          <p:cNvSpPr>
            <a:spLocks noGrp="1"/>
          </p:cNvSpPr>
          <p:nvPr>
            <p:ph sz="quarter" idx="4"/>
          </p:nvPr>
        </p:nvSpPr>
        <p:spPr>
          <a:xfrm>
            <a:off x="6172200" y="1885361"/>
            <a:ext cx="5183188" cy="4304302"/>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8" name="Espace réservé du pied de page 7">
            <a:extLst>
              <a:ext uri="{FF2B5EF4-FFF2-40B4-BE49-F238E27FC236}">
                <a16:creationId xmlns:a16="http://schemas.microsoft.com/office/drawing/2014/main" id="{102532F2-B96C-DE47-9F25-34728C00D913}"/>
              </a:ext>
            </a:extLst>
          </p:cNvPr>
          <p:cNvSpPr>
            <a:spLocks noGrp="1"/>
          </p:cNvSpPr>
          <p:nvPr>
            <p:ph type="ftr" sz="quarter" idx="11"/>
          </p:nvPr>
        </p:nvSpPr>
        <p:spPr/>
        <p:txBody>
          <a:bodyPr rtlCol="0"/>
          <a:lstStyle/>
          <a:p>
            <a:pPr rtl="0"/>
            <a:r>
              <a:rPr lang="fr-FR" noProof="0" dirty="0"/>
              <a:t>Ajouter un pied de page</a:t>
            </a:r>
          </a:p>
        </p:txBody>
      </p:sp>
    </p:spTree>
    <p:extLst>
      <p:ext uri="{BB962C8B-B14F-4D97-AF65-F5344CB8AC3E}">
        <p14:creationId xmlns:p14="http://schemas.microsoft.com/office/powerpoint/2010/main" val="41388935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6" name="Titr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2655077"/>
            <a:ext cx="6548438" cy="2831323"/>
          </a:xfrm>
        </p:spPr>
        <p:txBody>
          <a:bodyPr rtlCol="0" anchor="b">
            <a:noAutofit/>
          </a:bodyPr>
          <a:lstStyle>
            <a:lvl1pPr>
              <a:defRPr sz="6000"/>
            </a:lvl1pPr>
          </a:lstStyle>
          <a:p>
            <a:pPr rtl="0"/>
            <a:r>
              <a:rPr lang="fr-FR" noProof="0" dirty="0"/>
              <a:t>CLIQUEZ POUR MODIFIER LE TITRE PRINCIPAL</a:t>
            </a:r>
          </a:p>
        </p:txBody>
      </p:sp>
      <p:sp>
        <p:nvSpPr>
          <p:cNvPr id="5" name="Sous-titre 2">
            <a:extLst>
              <a:ext uri="{FF2B5EF4-FFF2-40B4-BE49-F238E27FC236}">
                <a16:creationId xmlns:a16="http://schemas.microsoft.com/office/drawing/2014/main" id="{CB11A616-4D84-4BF3-86C7-9F1BBDAD3A83}"/>
              </a:ext>
            </a:extLst>
          </p:cNvPr>
          <p:cNvSpPr>
            <a:spLocks noGrp="1"/>
          </p:cNvSpPr>
          <p:nvPr>
            <p:ph type="subTitle" idx="1"/>
          </p:nvPr>
        </p:nvSpPr>
        <p:spPr>
          <a:xfrm>
            <a:off x="838200" y="5486400"/>
            <a:ext cx="6548438" cy="697584"/>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Tree>
    <p:extLst>
      <p:ext uri="{BB962C8B-B14F-4D97-AF65-F5344CB8AC3E}">
        <p14:creationId xmlns:p14="http://schemas.microsoft.com/office/powerpoint/2010/main" val="34427259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rtlCol="0" anchor="b">
            <a:normAutofit/>
          </a:bodyPr>
          <a:lstStyle>
            <a:lvl1pPr>
              <a:defRPr sz="4800"/>
            </a:lvl1pPr>
          </a:lstStyle>
          <a:p>
            <a:pPr rtl="0"/>
            <a:r>
              <a:rPr lang="fr-FR" noProof="0" dirty="0"/>
              <a:t>CLIQUEZ POUR MODIFIER LE STYLE DU TITRE DU MASQUE</a:t>
            </a:r>
          </a:p>
        </p:txBody>
      </p:sp>
      <p:sp>
        <p:nvSpPr>
          <p:cNvPr id="3" name="Espace réservé du texte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rtlCol="0">
            <a:normAutofit/>
          </a:bodyPr>
          <a:lstStyle>
            <a:lvl1pPr marL="0" indent="0">
              <a:buNone/>
              <a:defRPr sz="1800" b="0" i="0" spc="300">
                <a:solidFill>
                  <a:schemeClr val="tx1"/>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Tree>
    <p:extLst>
      <p:ext uri="{BB962C8B-B14F-4D97-AF65-F5344CB8AC3E}">
        <p14:creationId xmlns:p14="http://schemas.microsoft.com/office/powerpoint/2010/main" val="30347444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re uniquement">
    <p:spTree>
      <p:nvGrpSpPr>
        <p:cNvPr id="1" name=""/>
        <p:cNvGrpSpPr/>
        <p:nvPr/>
      </p:nvGrpSpPr>
      <p:grpSpPr>
        <a:xfrm>
          <a:off x="0" y="0"/>
          <a:ext cx="0" cy="0"/>
          <a:chOff x="0" y="0"/>
          <a:chExt cx="0" cy="0"/>
        </a:xfrm>
      </p:grpSpPr>
      <p:sp>
        <p:nvSpPr>
          <p:cNvPr id="6" name="Espace réservé du pied de pag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fr-FR" noProof="0" dirty="0"/>
              <a:t>Ajouter un pied de page</a:t>
            </a:r>
          </a:p>
        </p:txBody>
      </p:sp>
      <p:sp>
        <p:nvSpPr>
          <p:cNvPr id="9" name="Titre 1">
            <a:extLst>
              <a:ext uri="{FF2B5EF4-FFF2-40B4-BE49-F238E27FC236}">
                <a16:creationId xmlns:a16="http://schemas.microsoft.com/office/drawing/2014/main" id="{CB2B6249-6B58-2F44-83C2-208195C23642}"/>
              </a:ext>
            </a:extLst>
          </p:cNvPr>
          <p:cNvSpPr>
            <a:spLocks noGrp="1"/>
          </p:cNvSpPr>
          <p:nvPr>
            <p:ph type="title" hasCustomPrompt="1"/>
          </p:nvPr>
        </p:nvSpPr>
        <p:spPr>
          <a:xfrm>
            <a:off x="838200" y="2935528"/>
            <a:ext cx="10515600" cy="986943"/>
          </a:xfrm>
        </p:spPr>
        <p:txBody>
          <a:bodyPr rtlCol="0"/>
          <a:lstStyle>
            <a:lvl1pPr algn="ctr">
              <a:defRPr/>
            </a:lvl1pPr>
          </a:lstStyle>
          <a:p>
            <a:pPr rtl="0"/>
            <a:r>
              <a:rPr lang="fr-FR" noProof="0" dirty="0"/>
              <a:t>MODIFIEZ LE STYLE DU TITRE</a:t>
            </a:r>
          </a:p>
        </p:txBody>
      </p:sp>
    </p:spTree>
    <p:extLst>
      <p:ext uri="{BB962C8B-B14F-4D97-AF65-F5344CB8AC3E}">
        <p14:creationId xmlns:p14="http://schemas.microsoft.com/office/powerpoint/2010/main" val="1181346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674535-13A9-914D-A6BC-97AFF288301C}"/>
              </a:ext>
            </a:extLst>
          </p:cNvPr>
          <p:cNvSpPr>
            <a:spLocks noGrp="1"/>
          </p:cNvSpPr>
          <p:nvPr>
            <p:ph type="title" hasCustomPrompt="1"/>
          </p:nvPr>
        </p:nvSpPr>
        <p:spPr>
          <a:xfrm>
            <a:off x="838200" y="0"/>
            <a:ext cx="10896600" cy="893218"/>
          </a:xfrm>
        </p:spPr>
        <p:txBody>
          <a:bodyPr rtlCol="0" anchor="b"/>
          <a:lstStyle>
            <a:lvl1pPr algn="ctr">
              <a:defRPr/>
            </a:lvl1pPr>
          </a:lstStyle>
          <a:p>
            <a:pPr rtl="0"/>
            <a:r>
              <a:rPr lang="fr-FR" noProof="0" dirty="0"/>
              <a:t>CLIQUEZ POUR MODIFIER LE STYLE DU TITRE DE MASQUE</a:t>
            </a:r>
          </a:p>
        </p:txBody>
      </p:sp>
      <p:sp>
        <p:nvSpPr>
          <p:cNvPr id="7" name="Espace réservé du contenu 5">
            <a:extLst>
              <a:ext uri="{FF2B5EF4-FFF2-40B4-BE49-F238E27FC236}">
                <a16:creationId xmlns:a16="http://schemas.microsoft.com/office/drawing/2014/main" id="{D75C1F3A-BBBB-2946-BF9D-CD1C4898C830}"/>
              </a:ext>
            </a:extLst>
          </p:cNvPr>
          <p:cNvSpPr>
            <a:spLocks noGrp="1"/>
          </p:cNvSpPr>
          <p:nvPr>
            <p:ph sz="quarter" idx="10"/>
          </p:nvPr>
        </p:nvSpPr>
        <p:spPr>
          <a:xfrm>
            <a:off x="838200" y="1690688"/>
            <a:ext cx="10896600" cy="4862512"/>
          </a:xfrm>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11" name="Espace réservé du texte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838200" y="914483"/>
            <a:ext cx="10896600" cy="602887"/>
          </a:xfrm>
        </p:spPr>
        <p:txBody>
          <a:bodyPr rtlCol="0" anchor="ctr">
            <a:normAutofit/>
          </a:bodyPr>
          <a:lstStyle>
            <a:lvl1pPr marL="0" indent="0" algn="ctr">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fr-FR" noProof="0" dirty="0"/>
              <a:t>SOUS-TITRE ICI</a:t>
            </a:r>
          </a:p>
        </p:txBody>
      </p:sp>
    </p:spTree>
    <p:extLst>
      <p:ext uri="{BB962C8B-B14F-4D97-AF65-F5344CB8AC3E}">
        <p14:creationId xmlns:p14="http://schemas.microsoft.com/office/powerpoint/2010/main" val="8508298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6" name="Espace réservé du pied de pag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fr-FR" noProof="0" dirty="0"/>
              <a:t>Ajouter un pied de page</a:t>
            </a:r>
          </a:p>
        </p:txBody>
      </p:sp>
      <p:sp>
        <p:nvSpPr>
          <p:cNvPr id="9" name="Titre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rtlCol="0" anchor="b"/>
          <a:lstStyle/>
          <a:p>
            <a:pPr rtl="0"/>
            <a:r>
              <a:rPr lang="fr-FR" noProof="0"/>
              <a:t>Modifiez le style du titre</a:t>
            </a:r>
            <a:endParaRPr lang="fr-FR" noProof="0" dirty="0"/>
          </a:p>
        </p:txBody>
      </p:sp>
      <p:sp>
        <p:nvSpPr>
          <p:cNvPr id="4" name="Espace réservé du contenu 2">
            <a:extLst>
              <a:ext uri="{FF2B5EF4-FFF2-40B4-BE49-F238E27FC236}">
                <a16:creationId xmlns:a16="http://schemas.microsoft.com/office/drawing/2014/main" id="{51B3D6EB-0B4B-4C00-A78E-E618E038C9B8}"/>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Tree>
    <p:extLst>
      <p:ext uri="{BB962C8B-B14F-4D97-AF65-F5344CB8AC3E}">
        <p14:creationId xmlns:p14="http://schemas.microsoft.com/office/powerpoint/2010/main" val="33861226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6" name="Espace réservé du pied de pag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r>
              <a:rPr lang="fr-FR" noProof="0" dirty="0"/>
              <a:t>Ajouter un pied de page</a:t>
            </a:r>
          </a:p>
        </p:txBody>
      </p:sp>
      <p:sp>
        <p:nvSpPr>
          <p:cNvPr id="9" name="Titre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rtlCol="0" anchor="b"/>
          <a:lstStyle/>
          <a:p>
            <a:pPr rtl="0"/>
            <a:r>
              <a:rPr lang="fr-FR" noProof="0"/>
              <a:t>Modifiez le style du titre</a:t>
            </a:r>
            <a:endParaRPr lang="fr-FR" noProof="0" dirty="0"/>
          </a:p>
        </p:txBody>
      </p:sp>
      <p:sp>
        <p:nvSpPr>
          <p:cNvPr id="5" name="Espace réservé du texte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Cliquez pour modifier les styles du texte du masque</a:t>
            </a:r>
          </a:p>
        </p:txBody>
      </p:sp>
      <p:sp>
        <p:nvSpPr>
          <p:cNvPr id="7" name="Espace réservé d’image 2">
            <a:extLst>
              <a:ext uri="{FF2B5EF4-FFF2-40B4-BE49-F238E27FC236}">
                <a16:creationId xmlns:a16="http://schemas.microsoft.com/office/drawing/2014/main" id="{B04B7B3E-1EE1-4212-9F4F-0C7DC6C1584F}"/>
              </a:ext>
            </a:extLst>
          </p:cNvPr>
          <p:cNvSpPr>
            <a:spLocks noGrp="1"/>
          </p:cNvSpPr>
          <p:nvPr>
            <p:ph type="pic" idx="11"/>
          </p:nvPr>
        </p:nvSpPr>
        <p:spPr>
          <a:xfrm>
            <a:off x="5180012" y="987426"/>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3259013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_cour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AF0571-C50F-4975-92BE-DDE269988381}"/>
              </a:ext>
            </a:extLst>
          </p:cNvPr>
          <p:cNvSpPr/>
          <p:nvPr userDrawn="1"/>
        </p:nvSpPr>
        <p:spPr>
          <a:xfrm>
            <a:off x="838200" y="0"/>
            <a:ext cx="113538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solidFill>
                <a:schemeClr val="bg1"/>
              </a:solidFill>
            </a:endParaRPr>
          </a:p>
        </p:txBody>
      </p:sp>
      <p:sp>
        <p:nvSpPr>
          <p:cNvPr id="5" name="Titre 1">
            <a:extLst>
              <a:ext uri="{FF2B5EF4-FFF2-40B4-BE49-F238E27FC236}">
                <a16:creationId xmlns:a16="http://schemas.microsoft.com/office/drawing/2014/main" id="{88523430-4979-4231-95B5-8D390F68AAC8}"/>
              </a:ext>
            </a:extLst>
          </p:cNvPr>
          <p:cNvSpPr>
            <a:spLocks noGrp="1"/>
          </p:cNvSpPr>
          <p:nvPr>
            <p:ph type="title" hasCustomPrompt="1"/>
          </p:nvPr>
        </p:nvSpPr>
        <p:spPr>
          <a:xfrm>
            <a:off x="3700329" y="2268905"/>
            <a:ext cx="4791342" cy="1157958"/>
          </a:xfrm>
        </p:spPr>
        <p:txBody>
          <a:bodyPr rtlCol="0">
            <a:noAutofit/>
          </a:bodyPr>
          <a:lstStyle>
            <a:lvl1pPr algn="ctr">
              <a:defRPr sz="6600">
                <a:solidFill>
                  <a:schemeClr val="tx2"/>
                </a:solidFill>
              </a:defRPr>
            </a:lvl1pPr>
          </a:lstStyle>
          <a:p>
            <a:pPr rtl="0"/>
            <a:r>
              <a:rPr lang="fr-FR" noProof="0" dirty="0"/>
              <a:t>SÉANCE 99</a:t>
            </a:r>
          </a:p>
        </p:txBody>
      </p:sp>
      <p:sp>
        <p:nvSpPr>
          <p:cNvPr id="12" name="Espace réservé du texte 11">
            <a:extLst>
              <a:ext uri="{FF2B5EF4-FFF2-40B4-BE49-F238E27FC236}">
                <a16:creationId xmlns:a16="http://schemas.microsoft.com/office/drawing/2014/main" id="{DE507580-4FAD-4A2A-96C4-4C27570DE5CB}"/>
              </a:ext>
            </a:extLst>
          </p:cNvPr>
          <p:cNvSpPr>
            <a:spLocks noGrp="1"/>
          </p:cNvSpPr>
          <p:nvPr>
            <p:ph type="body" sz="quarter" idx="10" hasCustomPrompt="1"/>
          </p:nvPr>
        </p:nvSpPr>
        <p:spPr>
          <a:xfrm>
            <a:off x="3700329" y="3427322"/>
            <a:ext cx="4791746" cy="1905252"/>
          </a:xfrm>
        </p:spPr>
        <p:txBody>
          <a:bodyPr>
            <a:normAutofit/>
          </a:bodyPr>
          <a:lstStyle>
            <a:lvl1pPr marL="228600" indent="-228600">
              <a:lnSpc>
                <a:spcPct val="75000"/>
              </a:lnSpc>
              <a:buFont typeface="Arial" panose="020B0604020202020204" pitchFamily="34" charset="0"/>
              <a:buChar char="•"/>
              <a:defRPr sz="1400">
                <a:solidFill>
                  <a:schemeClr val="tx2"/>
                </a:solidFill>
              </a:defRPr>
            </a:lvl1pPr>
            <a:lvl2pPr marL="685800" indent="-228600">
              <a:lnSpc>
                <a:spcPct val="75000"/>
              </a:lnSpc>
              <a:buFont typeface="Arial" panose="020B0604020202020204" pitchFamily="34" charset="0"/>
              <a:buChar char="•"/>
              <a:defRPr sz="1400">
                <a:solidFill>
                  <a:schemeClr val="tx2"/>
                </a:solidFill>
              </a:defRPr>
            </a:lvl2pPr>
            <a:lvl3pPr marL="1143000" indent="-228600">
              <a:lnSpc>
                <a:spcPct val="75000"/>
              </a:lnSpc>
              <a:buFont typeface="Arial" panose="020B0604020202020204" pitchFamily="34" charset="0"/>
              <a:buChar char="•"/>
              <a:defRPr sz="1400">
                <a:solidFill>
                  <a:schemeClr val="tx2"/>
                </a:solidFill>
              </a:defRPr>
            </a:lvl3pPr>
            <a:lvl4pPr marL="1600200" indent="-228600">
              <a:lnSpc>
                <a:spcPct val="75000"/>
              </a:lnSpc>
              <a:buFont typeface="Arial" panose="020B0604020202020204" pitchFamily="34" charset="0"/>
              <a:buChar char="•"/>
              <a:defRPr sz="1400">
                <a:solidFill>
                  <a:schemeClr val="tx2"/>
                </a:solidFill>
              </a:defRPr>
            </a:lvl4pPr>
            <a:lvl5pPr marL="2057400" indent="-228600">
              <a:lnSpc>
                <a:spcPct val="75000"/>
              </a:lnSpc>
              <a:buFont typeface="Arial" panose="020B0604020202020204" pitchFamily="34" charset="0"/>
              <a:buChar char="•"/>
              <a:defRPr sz="1400">
                <a:solidFill>
                  <a:schemeClr val="tx2"/>
                </a:solidFill>
              </a:defRPr>
            </a:lvl5pPr>
          </a:lstStyle>
          <a:p>
            <a:pPr lvl="0"/>
            <a:r>
              <a:rPr lang="fr-FR" dirty="0"/>
              <a:t>A</a:t>
            </a:r>
          </a:p>
          <a:p>
            <a:pPr lvl="0"/>
            <a:r>
              <a:rPr lang="fr-FR" dirty="0"/>
              <a:t>B</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CA" dirty="0"/>
          </a:p>
        </p:txBody>
      </p:sp>
    </p:spTree>
    <p:extLst>
      <p:ext uri="{BB962C8B-B14F-4D97-AF65-F5344CB8AC3E}">
        <p14:creationId xmlns:p14="http://schemas.microsoft.com/office/powerpoint/2010/main" val="5100647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pleine page">
    <p:spTree>
      <p:nvGrpSpPr>
        <p:cNvPr id="1" name=""/>
        <p:cNvGrpSpPr/>
        <p:nvPr/>
      </p:nvGrpSpPr>
      <p:grpSpPr>
        <a:xfrm>
          <a:off x="0" y="0"/>
          <a:ext cx="0" cy="0"/>
          <a:chOff x="0" y="0"/>
          <a:chExt cx="0" cy="0"/>
        </a:xfrm>
      </p:grpSpPr>
      <p:sp>
        <p:nvSpPr>
          <p:cNvPr id="3" name="Espace réservé d’image 2"/>
          <p:cNvSpPr>
            <a:spLocks noGrp="1"/>
          </p:cNvSpPr>
          <p:nvPr>
            <p:ph type="pic" sz="quarter" idx="10"/>
          </p:nvPr>
        </p:nvSpPr>
        <p:spPr>
          <a:xfrm>
            <a:off x="0" y="0"/>
            <a:ext cx="12192000" cy="6858000"/>
          </a:xfrm>
          <a:solidFill>
            <a:schemeClr val="bg1">
              <a:lumMod val="95000"/>
            </a:schemeClr>
          </a:solidFill>
        </p:spPr>
        <p:txBody>
          <a:bodyPr rtlCol="0" anchor="ctr">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91182597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apositive de remerciement">
    <p:spTree>
      <p:nvGrpSpPr>
        <p:cNvPr id="1" name=""/>
        <p:cNvGrpSpPr/>
        <p:nvPr/>
      </p:nvGrpSpPr>
      <p:grpSpPr>
        <a:xfrm>
          <a:off x="0" y="0"/>
          <a:ext cx="0" cy="0"/>
          <a:chOff x="0" y="0"/>
          <a:chExt cx="0" cy="0"/>
        </a:xfrm>
      </p:grpSpPr>
      <p:sp>
        <p:nvSpPr>
          <p:cNvPr id="10" name="Espace réservé d’image 9">
            <a:extLst>
              <a:ext uri="{FF2B5EF4-FFF2-40B4-BE49-F238E27FC236}">
                <a16:creationId xmlns:a16="http://schemas.microsoft.com/office/drawing/2014/main" id="{03EE4273-5B11-44D2-BB30-AB361AEA564E}"/>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8012252 w 11353800"/>
              <a:gd name="connsiteY5" fmla="*/ 0 h 5791201"/>
              <a:gd name="connsiteX6" fmla="*/ 8012252 w 11353800"/>
              <a:gd name="connsiteY6" fmla="*/ 1892595 h 5791201"/>
              <a:gd name="connsiteX7" fmla="*/ 11353800 w 11353800"/>
              <a:gd name="connsiteY7" fmla="*/ 1892595 h 5791201"/>
              <a:gd name="connsiteX8" fmla="*/ 11353800 w 11353800"/>
              <a:gd name="connsiteY8" fmla="*/ 5791200 h 5791201"/>
              <a:gd name="connsiteX9" fmla="*/ 6662737 w 11353800"/>
              <a:gd name="connsiteY9" fmla="*/ 5791200 h 5791201"/>
              <a:gd name="connsiteX10" fmla="*/ 6662737 w 11353800"/>
              <a:gd name="connsiteY10" fmla="*/ 2531373 h 5791201"/>
              <a:gd name="connsiteX11" fmla="*/ 1 w 11353800"/>
              <a:gd name="connsiteY11" fmla="*/ 2531373 h 5791201"/>
              <a:gd name="connsiteX12" fmla="*/ 1 w 11353800"/>
              <a:gd name="connsiteY12" fmla="*/ 5791200 h 5791201"/>
              <a:gd name="connsiteX13" fmla="*/ 0 w 11353800"/>
              <a:gd name="connsiteY13" fmla="*/ 579120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53800" h="5791201">
                <a:moveTo>
                  <a:pt x="1" y="5791200"/>
                </a:moveTo>
                <a:lnTo>
                  <a:pt x="6662737" y="5791200"/>
                </a:lnTo>
                <a:lnTo>
                  <a:pt x="6662737" y="5791201"/>
                </a:lnTo>
                <a:lnTo>
                  <a:pt x="1" y="5791201"/>
                </a:lnTo>
                <a:close/>
                <a:moveTo>
                  <a:pt x="0" y="0"/>
                </a:moveTo>
                <a:lnTo>
                  <a:pt x="8012252" y="0"/>
                </a:lnTo>
                <a:lnTo>
                  <a:pt x="8012252" y="1892595"/>
                </a:lnTo>
                <a:lnTo>
                  <a:pt x="11353800" y="1892595"/>
                </a:lnTo>
                <a:lnTo>
                  <a:pt x="11353800" y="5791200"/>
                </a:lnTo>
                <a:lnTo>
                  <a:pt x="6662737" y="5791200"/>
                </a:lnTo>
                <a:lnTo>
                  <a:pt x="6662737" y="2531373"/>
                </a:lnTo>
                <a:lnTo>
                  <a:pt x="1" y="2531373"/>
                </a:lnTo>
                <a:lnTo>
                  <a:pt x="1" y="5791200"/>
                </a:lnTo>
                <a:lnTo>
                  <a:pt x="0" y="5791200"/>
                </a:lnTo>
                <a:close/>
              </a:path>
            </a:pathLst>
          </a:custGeom>
          <a:solidFill>
            <a:schemeClr val="bg2"/>
          </a:solidFill>
        </p:spPr>
        <p:txBody>
          <a:bodyPr wrap="square" rtlCol="0" anchor="t">
            <a:noAutofit/>
          </a:bodyPr>
          <a:lstStyle>
            <a:lvl1pPr marL="0" indent="0" algn="ctr">
              <a:buNone/>
              <a:defRPr/>
            </a:lvl1pPr>
          </a:lstStyle>
          <a:p>
            <a:pPr rtl="0"/>
            <a:r>
              <a:rPr lang="fr-FR" noProof="0"/>
              <a:t>Cliquez sur l'icône pour ajouter une image</a:t>
            </a:r>
            <a:endParaRPr lang="fr-FR" noProof="0" dirty="0"/>
          </a:p>
        </p:txBody>
      </p:sp>
      <p:sp>
        <p:nvSpPr>
          <p:cNvPr id="6" name="Titr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1" y="3072985"/>
            <a:ext cx="6548438" cy="2413416"/>
          </a:xfrm>
        </p:spPr>
        <p:txBody>
          <a:bodyPr rtlCol="0" anchor="b">
            <a:noAutofit/>
          </a:bodyPr>
          <a:lstStyle>
            <a:lvl1pPr>
              <a:defRPr sz="6000"/>
            </a:lvl1pPr>
          </a:lstStyle>
          <a:p>
            <a:pPr rtl="0"/>
            <a:r>
              <a:rPr lang="fr-FR" noProof="0" dirty="0"/>
              <a:t>CLIQUEZ POUR MODIFIER LE TITRE PRINCIPAL</a:t>
            </a:r>
          </a:p>
        </p:txBody>
      </p:sp>
      <p:sp>
        <p:nvSpPr>
          <p:cNvPr id="13" name="Espace réservé du texte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199" y="5486401"/>
            <a:ext cx="6548439" cy="304800"/>
          </a:xfrm>
        </p:spPr>
        <p:txBody>
          <a:bodyPr rtlCol="0">
            <a:normAutofit/>
          </a:bodyPr>
          <a:lstStyle>
            <a:lvl1pPr marL="0" indent="0">
              <a:buNone/>
              <a:defRPr sz="1600" spc="300"/>
            </a:lvl1pPr>
          </a:lstStyle>
          <a:p>
            <a:pPr lvl="0" rtl="0"/>
            <a:r>
              <a:rPr lang="fr-FR" noProof="0" dirty="0"/>
              <a:t>LE SITE WEB VIENT ICI</a:t>
            </a:r>
          </a:p>
        </p:txBody>
      </p:sp>
    </p:spTree>
    <p:extLst>
      <p:ext uri="{BB962C8B-B14F-4D97-AF65-F5344CB8AC3E}">
        <p14:creationId xmlns:p14="http://schemas.microsoft.com/office/powerpoint/2010/main" val="1506622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ravail_sommatif">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AF0571-C50F-4975-92BE-DDE269988381}"/>
              </a:ext>
            </a:extLst>
          </p:cNvPr>
          <p:cNvSpPr/>
          <p:nvPr userDrawn="1"/>
        </p:nvSpPr>
        <p:spPr>
          <a:xfrm>
            <a:off x="838200" y="0"/>
            <a:ext cx="113538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solidFill>
                <a:schemeClr val="bg1"/>
              </a:solidFill>
            </a:endParaRPr>
          </a:p>
        </p:txBody>
      </p:sp>
      <p:sp>
        <p:nvSpPr>
          <p:cNvPr id="5" name="Titre 1">
            <a:extLst>
              <a:ext uri="{FF2B5EF4-FFF2-40B4-BE49-F238E27FC236}">
                <a16:creationId xmlns:a16="http://schemas.microsoft.com/office/drawing/2014/main" id="{88523430-4979-4231-95B5-8D390F68AAC8}"/>
              </a:ext>
            </a:extLst>
          </p:cNvPr>
          <p:cNvSpPr>
            <a:spLocks noGrp="1"/>
          </p:cNvSpPr>
          <p:nvPr>
            <p:ph type="title" hasCustomPrompt="1"/>
          </p:nvPr>
        </p:nvSpPr>
        <p:spPr>
          <a:xfrm>
            <a:off x="3700329" y="538385"/>
            <a:ext cx="4791342" cy="1760672"/>
          </a:xfrm>
        </p:spPr>
        <p:txBody>
          <a:bodyPr rtlCol="0">
            <a:noAutofit/>
          </a:bodyPr>
          <a:lstStyle>
            <a:lvl1pPr algn="ctr">
              <a:defRPr sz="6600">
                <a:solidFill>
                  <a:schemeClr val="bg1"/>
                </a:solidFill>
              </a:defRPr>
            </a:lvl1pPr>
          </a:lstStyle>
          <a:p>
            <a:pPr rtl="0"/>
            <a:r>
              <a:rPr lang="fr-FR" noProof="0" dirty="0"/>
              <a:t>TRAVAIL SOMMATIF</a:t>
            </a:r>
          </a:p>
        </p:txBody>
      </p:sp>
      <p:sp>
        <p:nvSpPr>
          <p:cNvPr id="6" name="Espace réservé du texte 11">
            <a:extLst>
              <a:ext uri="{FF2B5EF4-FFF2-40B4-BE49-F238E27FC236}">
                <a16:creationId xmlns:a16="http://schemas.microsoft.com/office/drawing/2014/main" id="{50D74CE3-292C-4954-9888-FB47C6FC9532}"/>
              </a:ext>
            </a:extLst>
          </p:cNvPr>
          <p:cNvSpPr>
            <a:spLocks noGrp="1"/>
          </p:cNvSpPr>
          <p:nvPr>
            <p:ph type="body" sz="quarter" idx="11" hasCustomPrompt="1"/>
          </p:nvPr>
        </p:nvSpPr>
        <p:spPr>
          <a:xfrm>
            <a:off x="3210370" y="2469850"/>
            <a:ext cx="5771664" cy="4012257"/>
          </a:xfrm>
        </p:spPr>
        <p:txBody>
          <a:bodyPr>
            <a:normAutofit/>
          </a:bodyPr>
          <a:lstStyle>
            <a:lvl1pPr marL="228600" indent="-228600">
              <a:lnSpc>
                <a:spcPct val="75000"/>
              </a:lnSpc>
              <a:buFont typeface="Arial" panose="020B0604020202020204" pitchFamily="34" charset="0"/>
              <a:buChar char="•"/>
              <a:defRPr sz="1800">
                <a:solidFill>
                  <a:schemeClr val="bg1"/>
                </a:solidFill>
              </a:defRPr>
            </a:lvl1pPr>
            <a:lvl2pPr marL="685800" indent="-228600">
              <a:lnSpc>
                <a:spcPct val="75000"/>
              </a:lnSpc>
              <a:buFont typeface="Arial" panose="020B0604020202020204" pitchFamily="34" charset="0"/>
              <a:buChar char="•"/>
              <a:defRPr sz="1800">
                <a:solidFill>
                  <a:schemeClr val="bg1"/>
                </a:solidFill>
              </a:defRPr>
            </a:lvl2pPr>
            <a:lvl3pPr marL="1143000" indent="-228600">
              <a:lnSpc>
                <a:spcPct val="75000"/>
              </a:lnSpc>
              <a:buFont typeface="Arial" panose="020B0604020202020204" pitchFamily="34" charset="0"/>
              <a:buChar char="•"/>
              <a:defRPr sz="1800">
                <a:solidFill>
                  <a:schemeClr val="bg1"/>
                </a:solidFill>
              </a:defRPr>
            </a:lvl3pPr>
            <a:lvl4pPr marL="1600200" indent="-228600">
              <a:lnSpc>
                <a:spcPct val="75000"/>
              </a:lnSpc>
              <a:buFont typeface="Arial" panose="020B0604020202020204" pitchFamily="34" charset="0"/>
              <a:buChar char="•"/>
              <a:defRPr sz="1400">
                <a:solidFill>
                  <a:schemeClr val="bg1"/>
                </a:solidFill>
              </a:defRPr>
            </a:lvl4pPr>
            <a:lvl5pPr marL="2057400" indent="-228600">
              <a:lnSpc>
                <a:spcPct val="75000"/>
              </a:lnSpc>
              <a:buFont typeface="Arial" panose="020B0604020202020204" pitchFamily="34" charset="0"/>
              <a:buChar char="•"/>
              <a:defRPr sz="1400">
                <a:solidFill>
                  <a:schemeClr val="bg1"/>
                </a:solidFill>
              </a:defRPr>
            </a:lvl5pPr>
          </a:lstStyle>
          <a:p>
            <a:pPr lvl="0"/>
            <a:r>
              <a:rPr lang="fr-FR" dirty="0"/>
              <a:t>Remplir le formulaire </a:t>
            </a:r>
          </a:p>
          <a:p>
            <a:pPr lvl="1"/>
            <a:r>
              <a:rPr lang="fr-FR" dirty="0"/>
              <a:t>Remettre le formulaire à l’enseignant</a:t>
            </a:r>
          </a:p>
          <a:p>
            <a:pPr lvl="2"/>
            <a:r>
              <a:rPr lang="fr-FR" dirty="0"/>
              <a:t>Idéalement à la fin de la séance</a:t>
            </a:r>
            <a:endParaRPr lang="fr-CA" dirty="0"/>
          </a:p>
        </p:txBody>
      </p:sp>
    </p:spTree>
    <p:extLst>
      <p:ext uri="{BB962C8B-B14F-4D97-AF65-F5344CB8AC3E}">
        <p14:creationId xmlns:p14="http://schemas.microsoft.com/office/powerpoint/2010/main" val="3450482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_prochain_cour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AF0571-C50F-4975-92BE-DDE269988381}"/>
              </a:ext>
            </a:extLst>
          </p:cNvPr>
          <p:cNvSpPr/>
          <p:nvPr userDrawn="1"/>
        </p:nvSpPr>
        <p:spPr>
          <a:xfrm>
            <a:off x="838200" y="0"/>
            <a:ext cx="11353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solidFill>
                <a:schemeClr val="bg1"/>
              </a:solidFill>
            </a:endParaRPr>
          </a:p>
        </p:txBody>
      </p:sp>
      <p:sp>
        <p:nvSpPr>
          <p:cNvPr id="12" name="Espace réservé du texte 11">
            <a:extLst>
              <a:ext uri="{FF2B5EF4-FFF2-40B4-BE49-F238E27FC236}">
                <a16:creationId xmlns:a16="http://schemas.microsoft.com/office/drawing/2014/main" id="{DE507580-4FAD-4A2A-96C4-4C27570DE5CB}"/>
              </a:ext>
            </a:extLst>
          </p:cNvPr>
          <p:cNvSpPr>
            <a:spLocks noGrp="1"/>
          </p:cNvSpPr>
          <p:nvPr>
            <p:ph type="body" sz="quarter" idx="10" hasCustomPrompt="1"/>
          </p:nvPr>
        </p:nvSpPr>
        <p:spPr>
          <a:xfrm>
            <a:off x="3210370" y="3064128"/>
            <a:ext cx="5771664" cy="3489072"/>
          </a:xfrm>
        </p:spPr>
        <p:txBody>
          <a:bodyPr>
            <a:normAutofit/>
          </a:bodyPr>
          <a:lstStyle>
            <a:lvl1pPr marL="228600" indent="-228600">
              <a:lnSpc>
                <a:spcPct val="75000"/>
              </a:lnSpc>
              <a:buFont typeface="Arial" panose="020B0604020202020204" pitchFamily="34" charset="0"/>
              <a:buChar char="•"/>
              <a:defRPr sz="1800">
                <a:solidFill>
                  <a:schemeClr val="bg1"/>
                </a:solidFill>
              </a:defRPr>
            </a:lvl1pPr>
            <a:lvl2pPr marL="685800" indent="-228600">
              <a:lnSpc>
                <a:spcPct val="75000"/>
              </a:lnSpc>
              <a:buFont typeface="Arial" panose="020B0604020202020204" pitchFamily="34" charset="0"/>
              <a:buChar char="•"/>
              <a:defRPr sz="1400">
                <a:solidFill>
                  <a:schemeClr val="bg1"/>
                </a:solidFill>
              </a:defRPr>
            </a:lvl2pPr>
            <a:lvl3pPr marL="1143000" indent="-228600">
              <a:lnSpc>
                <a:spcPct val="75000"/>
              </a:lnSpc>
              <a:buFont typeface="Arial" panose="020B0604020202020204" pitchFamily="34" charset="0"/>
              <a:buChar char="•"/>
              <a:defRPr sz="1400">
                <a:solidFill>
                  <a:schemeClr val="bg1"/>
                </a:solidFill>
              </a:defRPr>
            </a:lvl3pPr>
            <a:lvl4pPr marL="1600200" indent="-228600">
              <a:lnSpc>
                <a:spcPct val="75000"/>
              </a:lnSpc>
              <a:buFont typeface="Arial" panose="020B0604020202020204" pitchFamily="34" charset="0"/>
              <a:buChar char="•"/>
              <a:defRPr sz="1400">
                <a:solidFill>
                  <a:schemeClr val="bg1"/>
                </a:solidFill>
              </a:defRPr>
            </a:lvl4pPr>
            <a:lvl5pPr marL="2057400" indent="-228600">
              <a:lnSpc>
                <a:spcPct val="75000"/>
              </a:lnSpc>
              <a:buFont typeface="Arial" panose="020B0604020202020204" pitchFamily="34" charset="0"/>
              <a:buChar char="•"/>
              <a:defRPr sz="1400">
                <a:solidFill>
                  <a:schemeClr val="bg1"/>
                </a:solidFill>
              </a:defRPr>
            </a:lvl5pPr>
          </a:lstStyle>
          <a:p>
            <a:pPr lvl="0"/>
            <a:r>
              <a:rPr lang="fr-FR" dirty="0"/>
              <a:t>Remplir le formulaire </a:t>
            </a:r>
          </a:p>
          <a:p>
            <a:pPr lvl="0"/>
            <a:r>
              <a:rPr lang="fr-FR" dirty="0"/>
              <a:t>Remettre le formulaire à l’enseignant</a:t>
            </a:r>
          </a:p>
          <a:p>
            <a:pPr lvl="0"/>
            <a:r>
              <a:rPr lang="fr-FR" dirty="0"/>
              <a:t>Idéalement à la fin de la séance</a:t>
            </a:r>
            <a:endParaRPr lang="fr-CA" dirty="0"/>
          </a:p>
        </p:txBody>
      </p:sp>
      <p:sp>
        <p:nvSpPr>
          <p:cNvPr id="4" name="ZoneTexte 3">
            <a:extLst>
              <a:ext uri="{FF2B5EF4-FFF2-40B4-BE49-F238E27FC236}">
                <a16:creationId xmlns:a16="http://schemas.microsoft.com/office/drawing/2014/main" id="{D364EFCB-9915-4191-B438-3189E93CA22A}"/>
              </a:ext>
            </a:extLst>
          </p:cNvPr>
          <p:cNvSpPr txBox="1"/>
          <p:nvPr userDrawn="1"/>
        </p:nvSpPr>
        <p:spPr>
          <a:xfrm>
            <a:off x="3210370" y="1130838"/>
            <a:ext cx="5771664" cy="1938992"/>
          </a:xfrm>
          <a:prstGeom prst="rect">
            <a:avLst/>
          </a:prstGeom>
          <a:noFill/>
        </p:spPr>
        <p:txBody>
          <a:bodyPr wrap="square" rtlCol="0">
            <a:spAutoFit/>
          </a:bodyPr>
          <a:lstStyle/>
          <a:p>
            <a:pPr marL="0" indent="0" algn="ctr">
              <a:buFont typeface="Symbol" panose="05050102010706020507" pitchFamily="18" charset="2"/>
              <a:buNone/>
            </a:pPr>
            <a:r>
              <a:rPr lang="fr-FR" sz="6000" b="1" noProof="0" dirty="0">
                <a:solidFill>
                  <a:schemeClr val="bg1"/>
                </a:solidFill>
                <a:latin typeface="+mj-lt"/>
              </a:rPr>
              <a:t>TRAVAIL</a:t>
            </a:r>
            <a:br>
              <a:rPr lang="fr-FR" sz="6000" b="1" noProof="0" dirty="0">
                <a:solidFill>
                  <a:schemeClr val="bg1"/>
                </a:solidFill>
                <a:latin typeface="+mj-lt"/>
              </a:rPr>
            </a:br>
            <a:r>
              <a:rPr lang="fr-FR" sz="6000" b="1" noProof="0" dirty="0">
                <a:solidFill>
                  <a:schemeClr val="bg1"/>
                </a:solidFill>
                <a:latin typeface="+mj-lt"/>
              </a:rPr>
              <a:t>FORMATIF</a:t>
            </a:r>
            <a:endParaRPr lang="fr-CA" sz="2800" b="1" spc="0" dirty="0">
              <a:solidFill>
                <a:schemeClr val="bg1"/>
              </a:solidFill>
              <a:effectLst/>
              <a:latin typeface="+mj-lt"/>
              <a:ea typeface="Times New Roman" panose="02020603050405020304" pitchFamily="18" charset="0"/>
              <a:cs typeface="Calibri Light" panose="020F0302020204030204" pitchFamily="34" charset="0"/>
            </a:endParaRPr>
          </a:p>
        </p:txBody>
      </p:sp>
    </p:spTree>
    <p:extLst>
      <p:ext uri="{BB962C8B-B14F-4D97-AF65-F5344CB8AC3E}">
        <p14:creationId xmlns:p14="http://schemas.microsoft.com/office/powerpoint/2010/main" val="3838899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ection_prochain_cour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AF0571-C50F-4975-92BE-DDE269988381}"/>
              </a:ext>
            </a:extLst>
          </p:cNvPr>
          <p:cNvSpPr/>
          <p:nvPr userDrawn="1"/>
        </p:nvSpPr>
        <p:spPr>
          <a:xfrm>
            <a:off x="838200" y="0"/>
            <a:ext cx="113538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solidFill>
                <a:schemeClr val="bg1"/>
              </a:solidFill>
            </a:endParaRPr>
          </a:p>
        </p:txBody>
      </p:sp>
      <p:sp>
        <p:nvSpPr>
          <p:cNvPr id="12" name="Espace réservé du texte 11">
            <a:extLst>
              <a:ext uri="{FF2B5EF4-FFF2-40B4-BE49-F238E27FC236}">
                <a16:creationId xmlns:a16="http://schemas.microsoft.com/office/drawing/2014/main" id="{DE507580-4FAD-4A2A-96C4-4C27570DE5CB}"/>
              </a:ext>
            </a:extLst>
          </p:cNvPr>
          <p:cNvSpPr>
            <a:spLocks noGrp="1"/>
          </p:cNvSpPr>
          <p:nvPr>
            <p:ph type="body" sz="quarter" idx="10" hasCustomPrompt="1"/>
          </p:nvPr>
        </p:nvSpPr>
        <p:spPr>
          <a:xfrm>
            <a:off x="3210370" y="3294869"/>
            <a:ext cx="5771664" cy="3258331"/>
          </a:xfrm>
        </p:spPr>
        <p:txBody>
          <a:bodyPr>
            <a:normAutofit/>
          </a:bodyPr>
          <a:lstStyle>
            <a:lvl1pPr marL="228600" indent="-228600">
              <a:lnSpc>
                <a:spcPct val="75000"/>
              </a:lnSpc>
              <a:buFont typeface="Arial" panose="020B0604020202020204" pitchFamily="34" charset="0"/>
              <a:buChar char="•"/>
              <a:defRPr sz="1800">
                <a:solidFill>
                  <a:schemeClr val="bg1"/>
                </a:solidFill>
              </a:defRPr>
            </a:lvl1pPr>
            <a:lvl2pPr marL="685800" indent="-228600">
              <a:lnSpc>
                <a:spcPct val="75000"/>
              </a:lnSpc>
              <a:buFont typeface="Arial" panose="020B0604020202020204" pitchFamily="34" charset="0"/>
              <a:buChar char="•"/>
              <a:defRPr sz="1800">
                <a:solidFill>
                  <a:schemeClr val="bg1"/>
                </a:solidFill>
              </a:defRPr>
            </a:lvl2pPr>
            <a:lvl3pPr marL="1143000" indent="-228600">
              <a:lnSpc>
                <a:spcPct val="75000"/>
              </a:lnSpc>
              <a:buFont typeface="Arial" panose="020B0604020202020204" pitchFamily="34" charset="0"/>
              <a:buChar char="•"/>
              <a:defRPr sz="1800">
                <a:solidFill>
                  <a:schemeClr val="bg1"/>
                </a:solidFill>
              </a:defRPr>
            </a:lvl3pPr>
            <a:lvl4pPr marL="1600200" indent="-228600">
              <a:lnSpc>
                <a:spcPct val="75000"/>
              </a:lnSpc>
              <a:buFont typeface="Arial" panose="020B0604020202020204" pitchFamily="34" charset="0"/>
              <a:buChar char="•"/>
              <a:defRPr sz="1400">
                <a:solidFill>
                  <a:schemeClr val="bg1"/>
                </a:solidFill>
              </a:defRPr>
            </a:lvl4pPr>
            <a:lvl5pPr marL="2057400" indent="-228600">
              <a:lnSpc>
                <a:spcPct val="75000"/>
              </a:lnSpc>
              <a:buFont typeface="Arial" panose="020B0604020202020204" pitchFamily="34" charset="0"/>
              <a:buChar char="•"/>
              <a:defRPr sz="1400">
                <a:solidFill>
                  <a:schemeClr val="bg1"/>
                </a:solidFill>
              </a:defRPr>
            </a:lvl5pPr>
          </a:lstStyle>
          <a:p>
            <a:pPr lvl="0"/>
            <a:r>
              <a:rPr lang="fr-FR" dirty="0"/>
              <a:t>Remplir le formulaire </a:t>
            </a:r>
          </a:p>
          <a:p>
            <a:pPr lvl="1"/>
            <a:r>
              <a:rPr lang="fr-FR" dirty="0"/>
              <a:t>Remettre le formulaire à l’enseignant</a:t>
            </a:r>
          </a:p>
          <a:p>
            <a:pPr lvl="2"/>
            <a:r>
              <a:rPr lang="fr-FR" dirty="0"/>
              <a:t>Idéalement à la fin de la séance</a:t>
            </a:r>
            <a:endParaRPr lang="fr-CA" dirty="0"/>
          </a:p>
        </p:txBody>
      </p:sp>
      <p:sp>
        <p:nvSpPr>
          <p:cNvPr id="3" name="ZoneTexte 2">
            <a:extLst>
              <a:ext uri="{FF2B5EF4-FFF2-40B4-BE49-F238E27FC236}">
                <a16:creationId xmlns:a16="http://schemas.microsoft.com/office/drawing/2014/main" id="{C004FFF8-175B-4D19-9220-C454DCD6E0A4}"/>
              </a:ext>
            </a:extLst>
          </p:cNvPr>
          <p:cNvSpPr txBox="1"/>
          <p:nvPr userDrawn="1"/>
        </p:nvSpPr>
        <p:spPr>
          <a:xfrm>
            <a:off x="3210370" y="535541"/>
            <a:ext cx="5771664" cy="2862322"/>
          </a:xfrm>
          <a:prstGeom prst="rect">
            <a:avLst/>
          </a:prstGeom>
          <a:noFill/>
        </p:spPr>
        <p:txBody>
          <a:bodyPr wrap="square" rtlCol="0">
            <a:spAutoFit/>
          </a:bodyPr>
          <a:lstStyle/>
          <a:p>
            <a:pPr marL="0" indent="0" algn="ctr">
              <a:buFont typeface="Symbol" panose="05050102010706020507" pitchFamily="18" charset="2"/>
              <a:buNone/>
            </a:pPr>
            <a:r>
              <a:rPr lang="fr-FR" sz="6000" b="1" noProof="0" dirty="0">
                <a:solidFill>
                  <a:schemeClr val="bg1"/>
                </a:solidFill>
                <a:latin typeface="+mj-lt"/>
              </a:rPr>
              <a:t>POUR LA PROCHAINE SÉANCE</a:t>
            </a:r>
            <a:endParaRPr lang="fr-CA" sz="2800" b="1" spc="0" dirty="0">
              <a:solidFill>
                <a:schemeClr val="bg1"/>
              </a:solidFill>
              <a:effectLst/>
              <a:latin typeface="+mj-lt"/>
              <a:ea typeface="Times New Roman" panose="02020603050405020304" pitchFamily="18" charset="0"/>
              <a:cs typeface="Calibri Light" panose="020F0302020204030204" pitchFamily="34" charset="0"/>
            </a:endParaRPr>
          </a:p>
        </p:txBody>
      </p:sp>
    </p:spTree>
    <p:extLst>
      <p:ext uri="{BB962C8B-B14F-4D97-AF65-F5344CB8AC3E}">
        <p14:creationId xmlns:p14="http://schemas.microsoft.com/office/powerpoint/2010/main" val="2602528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positive de titre avec image">
    <p:spTree>
      <p:nvGrpSpPr>
        <p:cNvPr id="1" name=""/>
        <p:cNvGrpSpPr/>
        <p:nvPr/>
      </p:nvGrpSpPr>
      <p:grpSpPr>
        <a:xfrm>
          <a:off x="0" y="0"/>
          <a:ext cx="0" cy="0"/>
          <a:chOff x="0" y="0"/>
          <a:chExt cx="0" cy="0"/>
        </a:xfrm>
      </p:grpSpPr>
      <p:sp>
        <p:nvSpPr>
          <p:cNvPr id="20" name="Espace réservé d’image 19">
            <a:extLst>
              <a:ext uri="{FF2B5EF4-FFF2-40B4-BE49-F238E27FC236}">
                <a16:creationId xmlns:a16="http://schemas.microsoft.com/office/drawing/2014/main" id="{49BF2D20-DAE2-42DC-9AB8-77B7B38D7307}"/>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11353800 w 11353800"/>
              <a:gd name="connsiteY5" fmla="*/ 0 h 5791201"/>
              <a:gd name="connsiteX6" fmla="*/ 11353800 w 11353800"/>
              <a:gd name="connsiteY6" fmla="*/ 5791200 h 5791201"/>
              <a:gd name="connsiteX7" fmla="*/ 6662737 w 11353800"/>
              <a:gd name="connsiteY7" fmla="*/ 5791200 h 5791201"/>
              <a:gd name="connsiteX8" fmla="*/ 6662737 w 11353800"/>
              <a:gd name="connsiteY8" fmla="*/ 2531373 h 5791201"/>
              <a:gd name="connsiteX9" fmla="*/ 1 w 11353800"/>
              <a:gd name="connsiteY9" fmla="*/ 2531373 h 5791201"/>
              <a:gd name="connsiteX10" fmla="*/ 1 w 11353800"/>
              <a:gd name="connsiteY10" fmla="*/ 5791200 h 5791201"/>
              <a:gd name="connsiteX11" fmla="*/ 0 w 11353800"/>
              <a:gd name="connsiteY11" fmla="*/ 579120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53800" h="5791201">
                <a:moveTo>
                  <a:pt x="1" y="5791200"/>
                </a:moveTo>
                <a:lnTo>
                  <a:pt x="6662737" y="5791200"/>
                </a:lnTo>
                <a:lnTo>
                  <a:pt x="6662737" y="5791201"/>
                </a:lnTo>
                <a:lnTo>
                  <a:pt x="1" y="5791201"/>
                </a:lnTo>
                <a:close/>
                <a:moveTo>
                  <a:pt x="0" y="0"/>
                </a:moveTo>
                <a:lnTo>
                  <a:pt x="11353800" y="0"/>
                </a:lnTo>
                <a:lnTo>
                  <a:pt x="11353800" y="5791200"/>
                </a:lnTo>
                <a:lnTo>
                  <a:pt x="6662737" y="5791200"/>
                </a:lnTo>
                <a:lnTo>
                  <a:pt x="6662737" y="2531373"/>
                </a:lnTo>
                <a:lnTo>
                  <a:pt x="1" y="2531373"/>
                </a:lnTo>
                <a:lnTo>
                  <a:pt x="1" y="5791200"/>
                </a:lnTo>
                <a:lnTo>
                  <a:pt x="0" y="5791200"/>
                </a:lnTo>
                <a:close/>
              </a:path>
            </a:pathLst>
          </a:custGeom>
          <a:solidFill>
            <a:schemeClr val="bg2"/>
          </a:solidFill>
        </p:spPr>
        <p:txBody>
          <a:bodyPr wrap="square" rtlCol="0" anchor="t">
            <a:noAutofit/>
          </a:bodyPr>
          <a:lstStyle>
            <a:lvl1pPr marL="0" indent="0" algn="ctr">
              <a:buNone/>
              <a:defRPr/>
            </a:lvl1pPr>
          </a:lstStyle>
          <a:p>
            <a:pPr rtl="0"/>
            <a:r>
              <a:rPr lang="fr-FR" noProof="0"/>
              <a:t>Cliquez sur l'icône pour ajouter une image</a:t>
            </a:r>
            <a:endParaRPr lang="fr-FR" noProof="0" dirty="0"/>
          </a:p>
        </p:txBody>
      </p:sp>
      <p:sp>
        <p:nvSpPr>
          <p:cNvPr id="6" name="Titr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2655077"/>
            <a:ext cx="6548438" cy="2831323"/>
          </a:xfrm>
        </p:spPr>
        <p:txBody>
          <a:bodyPr rtlCol="0" anchor="b">
            <a:noAutofit/>
          </a:bodyPr>
          <a:lstStyle>
            <a:lvl1pPr>
              <a:defRPr sz="6000"/>
            </a:lvl1pPr>
          </a:lstStyle>
          <a:p>
            <a:pPr rtl="0"/>
            <a:r>
              <a:rPr lang="fr-FR" noProof="0" dirty="0"/>
              <a:t>CLIQUEZ POUR MODIFIER LE TITRE PRINCIPAL</a:t>
            </a:r>
          </a:p>
        </p:txBody>
      </p:sp>
      <p:sp>
        <p:nvSpPr>
          <p:cNvPr id="13" name="Espace réservé du texte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5486400"/>
            <a:ext cx="6548438" cy="304801"/>
          </a:xfrm>
        </p:spPr>
        <p:txBody>
          <a:bodyPr rtlCol="0">
            <a:normAutofit/>
          </a:bodyPr>
          <a:lstStyle>
            <a:lvl1pPr marL="0" indent="0">
              <a:buNone/>
              <a:defRPr sz="1600" spc="300"/>
            </a:lvl1pPr>
          </a:lstStyle>
          <a:p>
            <a:pPr lvl="0" rtl="0"/>
            <a:r>
              <a:rPr lang="fr-FR" noProof="0" dirty="0"/>
              <a:t>LE SITE WEB VIENT ICI</a:t>
            </a:r>
          </a:p>
        </p:txBody>
      </p:sp>
    </p:spTree>
    <p:extLst>
      <p:ext uri="{BB962C8B-B14F-4D97-AF65-F5344CB8AC3E}">
        <p14:creationId xmlns:p14="http://schemas.microsoft.com/office/powerpoint/2010/main" val="1399467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éparateur de diapositive avec image">
    <p:spTree>
      <p:nvGrpSpPr>
        <p:cNvPr id="1" name=""/>
        <p:cNvGrpSpPr/>
        <p:nvPr/>
      </p:nvGrpSpPr>
      <p:grpSpPr>
        <a:xfrm>
          <a:off x="0" y="0"/>
          <a:ext cx="0" cy="0"/>
          <a:chOff x="0" y="0"/>
          <a:chExt cx="0" cy="0"/>
        </a:xfrm>
      </p:grpSpPr>
      <p:sp>
        <p:nvSpPr>
          <p:cNvPr id="28" name="Espace réservé d’image 27">
            <a:extLst>
              <a:ext uri="{FF2B5EF4-FFF2-40B4-BE49-F238E27FC236}">
                <a16:creationId xmlns:a16="http://schemas.microsoft.com/office/drawing/2014/main" id="{EA8FB924-7820-A342-A545-0DFCE2908E1F}"/>
              </a:ext>
            </a:extLst>
          </p:cNvPr>
          <p:cNvSpPr>
            <a:spLocks noGrp="1"/>
          </p:cNvSpPr>
          <p:nvPr>
            <p:ph type="pic" sz="quarter" idx="13"/>
          </p:nvPr>
        </p:nvSpPr>
        <p:spPr>
          <a:xfrm>
            <a:off x="831850" y="0"/>
            <a:ext cx="1136015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5451231 h 6858000"/>
              <a:gd name="connsiteX5" fmla="*/ 6277708 w 12192000"/>
              <a:gd name="connsiteY5" fmla="*/ 5451231 h 6858000"/>
              <a:gd name="connsiteX6" fmla="*/ 6277708 w 12192000"/>
              <a:gd name="connsiteY6" fmla="*/ 1481138 h 6858000"/>
              <a:gd name="connsiteX7" fmla="*/ 0 w 12192000"/>
              <a:gd name="connsiteY7" fmla="*/ 14811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0" y="6858000"/>
                </a:lnTo>
                <a:lnTo>
                  <a:pt x="0" y="5451231"/>
                </a:lnTo>
                <a:lnTo>
                  <a:pt x="6277708" y="5451231"/>
                </a:lnTo>
                <a:lnTo>
                  <a:pt x="6277708" y="1481138"/>
                </a:lnTo>
                <a:lnTo>
                  <a:pt x="0" y="1481138"/>
                </a:lnTo>
                <a:close/>
              </a:path>
            </a:pathLst>
          </a:custGeom>
          <a:solidFill>
            <a:schemeClr val="bg1">
              <a:lumMod val="95000"/>
            </a:schemeClr>
          </a:solidFill>
        </p:spPr>
        <p:txBody>
          <a:bodyPr wrap="square" rtlCol="0">
            <a:noAutofit/>
          </a:bodyPr>
          <a:lstStyle>
            <a:lvl1pPr marL="0" indent="0" algn="ctr">
              <a:buNone/>
              <a:defRPr sz="1400"/>
            </a:lvl1pPr>
          </a:lstStyle>
          <a:p>
            <a:pPr rtl="0"/>
            <a:r>
              <a:rPr lang="fr-FR" noProof="0"/>
              <a:t>Cliquez sur l'icône pour ajouter une image</a:t>
            </a:r>
            <a:endParaRPr lang="fr-FR" noProof="0" dirty="0"/>
          </a:p>
        </p:txBody>
      </p:sp>
      <p:sp>
        <p:nvSpPr>
          <p:cNvPr id="2" name="Titre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rtlCol="0" anchor="b">
            <a:normAutofit/>
          </a:bodyPr>
          <a:lstStyle>
            <a:lvl1pPr>
              <a:defRPr sz="4800"/>
            </a:lvl1pPr>
          </a:lstStyle>
          <a:p>
            <a:pPr rtl="0"/>
            <a:r>
              <a:rPr lang="fr-FR" noProof="0" dirty="0"/>
              <a:t>CLIQUEZ POUR MODIFIER LE STYLE DU TITRE DU MASQUE</a:t>
            </a:r>
          </a:p>
        </p:txBody>
      </p:sp>
      <p:sp>
        <p:nvSpPr>
          <p:cNvPr id="3" name="Espace réservé du texte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rtlCol="0">
            <a:normAutofit/>
          </a:bodyPr>
          <a:lstStyle>
            <a:lvl1pPr marL="0" indent="0">
              <a:buNone/>
              <a:defRPr sz="1800" b="0" i="0" spc="300">
                <a:solidFill>
                  <a:schemeClr val="tx1"/>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Tree>
    <p:extLst>
      <p:ext uri="{BB962C8B-B14F-4D97-AF65-F5344CB8AC3E}">
        <p14:creationId xmlns:p14="http://schemas.microsoft.com/office/powerpoint/2010/main" val="1132737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éparateur de diapositive 2">
    <p:spTree>
      <p:nvGrpSpPr>
        <p:cNvPr id="1" name=""/>
        <p:cNvGrpSpPr/>
        <p:nvPr/>
      </p:nvGrpSpPr>
      <p:grpSpPr>
        <a:xfrm>
          <a:off x="0" y="0"/>
          <a:ext cx="0" cy="0"/>
          <a:chOff x="0" y="0"/>
          <a:chExt cx="0" cy="0"/>
        </a:xfrm>
      </p:grpSpPr>
      <p:sp>
        <p:nvSpPr>
          <p:cNvPr id="14" name="Espace réservé d’image 13">
            <a:extLst>
              <a:ext uri="{FF2B5EF4-FFF2-40B4-BE49-F238E27FC236}">
                <a16:creationId xmlns:a16="http://schemas.microsoft.com/office/drawing/2014/main" id="{80C00A69-6129-E54C-B138-69D96462CE83}"/>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6682850 w 12192000"/>
              <a:gd name="connsiteY3" fmla="*/ 6858000 h 6858000"/>
              <a:gd name="connsiteX4" fmla="*/ 6682850 w 12192000"/>
              <a:gd name="connsiteY4" fmla="*/ 3259237 h 6858000"/>
              <a:gd name="connsiteX5" fmla="*/ 838200 w 12192000"/>
              <a:gd name="connsiteY5" fmla="*/ 3259237 h 6858000"/>
              <a:gd name="connsiteX6" fmla="*/ 8382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6682850" y="6858000"/>
                </a:lnTo>
                <a:lnTo>
                  <a:pt x="6682850" y="3259237"/>
                </a:lnTo>
                <a:lnTo>
                  <a:pt x="838200" y="3259237"/>
                </a:lnTo>
                <a:lnTo>
                  <a:pt x="838200" y="6858000"/>
                </a:lnTo>
                <a:lnTo>
                  <a:pt x="0" y="6858000"/>
                </a:lnTo>
                <a:close/>
              </a:path>
            </a:pathLst>
          </a:custGeom>
          <a:solidFill>
            <a:schemeClr val="bg1">
              <a:lumMod val="95000"/>
            </a:schemeClr>
          </a:solidFill>
        </p:spPr>
        <p:txBody>
          <a:bodyPr wrap="square" rtlCol="0" anchor="t">
            <a:noAutofit/>
          </a:bodyPr>
          <a:lstStyle>
            <a:lvl1pPr marL="0" indent="0" algn="ctr">
              <a:buNone/>
              <a:defRPr sz="1400"/>
            </a:lvl1pPr>
          </a:lstStyle>
          <a:p>
            <a:pPr rtl="0"/>
            <a:r>
              <a:rPr lang="fr-FR" noProof="0"/>
              <a:t>Cliquez sur l'icône pour ajouter une image</a:t>
            </a:r>
            <a:endParaRPr lang="fr-FR" noProof="0" dirty="0"/>
          </a:p>
        </p:txBody>
      </p:sp>
      <p:sp>
        <p:nvSpPr>
          <p:cNvPr id="12" name="Titre 1">
            <a:extLst>
              <a:ext uri="{FF2B5EF4-FFF2-40B4-BE49-F238E27FC236}">
                <a16:creationId xmlns:a16="http://schemas.microsoft.com/office/drawing/2014/main" id="{D985175C-7C48-9449-9A0A-088E9BCAE9BE}"/>
              </a:ext>
            </a:extLst>
          </p:cNvPr>
          <p:cNvSpPr>
            <a:spLocks noGrp="1"/>
          </p:cNvSpPr>
          <p:nvPr>
            <p:ph type="title" hasCustomPrompt="1"/>
          </p:nvPr>
        </p:nvSpPr>
        <p:spPr>
          <a:xfrm>
            <a:off x="1148373" y="3259237"/>
            <a:ext cx="5445858" cy="2852737"/>
          </a:xfrm>
        </p:spPr>
        <p:txBody>
          <a:bodyPr rtlCol="0" anchor="b">
            <a:normAutofit/>
          </a:bodyPr>
          <a:lstStyle>
            <a:lvl1pPr>
              <a:defRPr sz="4800"/>
            </a:lvl1pPr>
          </a:lstStyle>
          <a:p>
            <a:pPr rtl="0"/>
            <a:r>
              <a:rPr lang="fr-FR" noProof="0" dirty="0"/>
              <a:t>CLIQUEZ POUR MODIFIER LE STYLE DU TITRE DU MASQUE</a:t>
            </a:r>
          </a:p>
        </p:txBody>
      </p:sp>
      <p:sp>
        <p:nvSpPr>
          <p:cNvPr id="13" name="Espace réservé du texte 2">
            <a:extLst>
              <a:ext uri="{FF2B5EF4-FFF2-40B4-BE49-F238E27FC236}">
                <a16:creationId xmlns:a16="http://schemas.microsoft.com/office/drawing/2014/main" id="{44F669B5-8A24-5846-82A0-51E5506817FB}"/>
              </a:ext>
            </a:extLst>
          </p:cNvPr>
          <p:cNvSpPr>
            <a:spLocks noGrp="1"/>
          </p:cNvSpPr>
          <p:nvPr>
            <p:ph type="body" idx="1" hasCustomPrompt="1"/>
          </p:nvPr>
        </p:nvSpPr>
        <p:spPr>
          <a:xfrm>
            <a:off x="1148373" y="6138962"/>
            <a:ext cx="5445858" cy="580815"/>
          </a:xfrm>
        </p:spPr>
        <p:txBody>
          <a:bodyPr rtlCol="0">
            <a:normAutofit/>
          </a:bodyPr>
          <a:lstStyle>
            <a:lvl1pPr marL="0" indent="0">
              <a:buNone/>
              <a:defRPr sz="1800" b="0" i="0" spc="300">
                <a:solidFill>
                  <a:schemeClr val="tx2"/>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et contenu 2">
    <p:spTree>
      <p:nvGrpSpPr>
        <p:cNvPr id="1" name=""/>
        <p:cNvGrpSpPr/>
        <p:nvPr/>
      </p:nvGrpSpPr>
      <p:grpSpPr>
        <a:xfrm>
          <a:off x="0" y="0"/>
          <a:ext cx="0" cy="0"/>
          <a:chOff x="0" y="0"/>
          <a:chExt cx="0" cy="0"/>
        </a:xfrm>
      </p:grpSpPr>
      <p:sp>
        <p:nvSpPr>
          <p:cNvPr id="3" name="Espace réservé d’image 2"/>
          <p:cNvSpPr>
            <a:spLocks noGrp="1"/>
          </p:cNvSpPr>
          <p:nvPr>
            <p:ph type="pic" sz="quarter" idx="10"/>
          </p:nvPr>
        </p:nvSpPr>
        <p:spPr>
          <a:xfrm>
            <a:off x="838200" y="0"/>
            <a:ext cx="5257800" cy="6858000"/>
          </a:xfrm>
          <a:solidFill>
            <a:schemeClr val="bg1">
              <a:lumMod val="95000"/>
            </a:schemeClr>
          </a:solidFill>
        </p:spPr>
        <p:txBody>
          <a:bodyPr rtlCol="0" anchor="ctr">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14374615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5" name="Espace réservé du pied de page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fr-FR" noProof="0" dirty="0"/>
              <a:t>Ajouter un pied de page</a:t>
            </a:r>
          </a:p>
        </p:txBody>
      </p:sp>
      <p:sp>
        <p:nvSpPr>
          <p:cNvPr id="15" name="Forme 61">
            <a:extLst>
              <a:ext uri="{FF2B5EF4-FFF2-40B4-BE49-F238E27FC236}">
                <a16:creationId xmlns:a16="http://schemas.microsoft.com/office/drawing/2014/main" id="{EFA7F577-E691-D948-943E-8D25DFE256F5}"/>
              </a:ext>
            </a:extLst>
          </p:cNvPr>
          <p:cNvSpPr/>
          <p:nvPr userDrawn="1"/>
        </p:nvSpPr>
        <p:spPr>
          <a:xfrm rot="16200000">
            <a:off x="-1279921" y="4068517"/>
            <a:ext cx="3398046" cy="284693"/>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rtlCol="0" anchor="ctr">
            <a:spAutoFit/>
          </a:bodyPr>
          <a:lstStyle/>
          <a:p>
            <a:pPr rtl="0">
              <a:defRPr sz="3000">
                <a:solidFill>
                  <a:srgbClr val="3A3B39"/>
                </a:solidFill>
                <a:latin typeface="Bebas"/>
                <a:ea typeface="Bebas"/>
                <a:cs typeface="Bebas"/>
                <a:sym typeface="Bebas"/>
              </a:defRPr>
            </a:pPr>
            <a:r>
              <a:rPr lang="fr-FR" sz="1600" b="1" i="0" spc="0" noProof="0" dirty="0">
                <a:solidFill>
                  <a:schemeClr val="tx2"/>
                </a:solidFill>
                <a:latin typeface="+mj-lt"/>
                <a:cs typeface="Gill Sans" panose="020B0502020104020203" pitchFamily="34" charset="-79"/>
              </a:rPr>
              <a:t>ESPACE INTERACTIF</a:t>
            </a:r>
          </a:p>
        </p:txBody>
      </p:sp>
      <p:sp>
        <p:nvSpPr>
          <p:cNvPr id="16" name="Forme 62">
            <a:extLst>
              <a:ext uri="{FF2B5EF4-FFF2-40B4-BE49-F238E27FC236}">
                <a16:creationId xmlns:a16="http://schemas.microsoft.com/office/drawing/2014/main" id="{2C8F251E-BB08-9D42-8813-D3CD1AE6AF9A}"/>
              </a:ext>
            </a:extLst>
          </p:cNvPr>
          <p:cNvSpPr/>
          <p:nvPr userDrawn="1"/>
        </p:nvSpPr>
        <p:spPr>
          <a:xfrm flipV="1">
            <a:off x="427810" y="1314994"/>
            <a:ext cx="0" cy="2252508"/>
          </a:xfrm>
          <a:prstGeom prst="line">
            <a:avLst/>
          </a:prstGeom>
          <a:ln w="38100">
            <a:solidFill>
              <a:schemeClr val="tx2"/>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fr-FR" sz="1500" noProof="0" dirty="0">
              <a:latin typeface="Gill Sans MT" panose="020B0502020104020203" pitchFamily="34" charset="0"/>
            </a:endParaRPr>
          </a:p>
        </p:txBody>
      </p:sp>
      <p:sp>
        <p:nvSpPr>
          <p:cNvPr id="17" name="Forme 42">
            <a:extLst>
              <a:ext uri="{FF2B5EF4-FFF2-40B4-BE49-F238E27FC236}">
                <a16:creationId xmlns:a16="http://schemas.microsoft.com/office/drawing/2014/main" id="{3890D1E5-941D-C642-A000-669C7923941B}"/>
              </a:ext>
            </a:extLst>
          </p:cNvPr>
          <p:cNvSpPr txBox="1">
            <a:spLocks/>
          </p:cNvSpPr>
          <p:nvPr userDrawn="1"/>
        </p:nvSpPr>
        <p:spPr>
          <a:xfrm>
            <a:off x="158397" y="77222"/>
            <a:ext cx="521406" cy="247651"/>
          </a:xfrm>
          <a:prstGeom prst="rect">
            <a:avLst/>
          </a:prstGeom>
        </p:spPr>
        <p:txBody>
          <a:bodyPr rtlCol="0"/>
          <a:lstStyle>
            <a:defPPr>
              <a:defRPr lang="en-US"/>
            </a:defPPr>
            <a:lvl1pPr marL="0" algn="l" defTabSz="914400" rtl="0" eaLnBrk="1" latinLnBrk="0" hangingPunct="1">
              <a:defRPr sz="1800" kern="1200">
                <a:solidFill>
                  <a:srgbClr val="C1C0BE"/>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86CB4B4D-7CA3-9044-876B-883B54F8677D}" type="slidenum">
              <a:rPr lang="fr-FR" sz="1050" noProof="0" smtClean="0">
                <a:solidFill>
                  <a:schemeClr val="tx2"/>
                </a:solidFill>
              </a:rPr>
              <a:pPr algn="ctr" rtl="0"/>
              <a:t>‹N°›</a:t>
            </a:fld>
            <a:endParaRPr lang="fr-FR" sz="1050" noProof="0" dirty="0">
              <a:solidFill>
                <a:schemeClr val="tx2"/>
              </a:solidFill>
            </a:endParaRPr>
          </a:p>
        </p:txBody>
      </p:sp>
      <p:sp>
        <p:nvSpPr>
          <p:cNvPr id="19" name="Forme 61">
            <a:extLst>
              <a:ext uri="{FF2B5EF4-FFF2-40B4-BE49-F238E27FC236}">
                <a16:creationId xmlns:a16="http://schemas.microsoft.com/office/drawing/2014/main" id="{B3E93633-ABFF-9C4A-BBE4-734B074DB938}"/>
              </a:ext>
            </a:extLst>
          </p:cNvPr>
          <p:cNvSpPr/>
          <p:nvPr userDrawn="1"/>
        </p:nvSpPr>
        <p:spPr>
          <a:xfrm>
            <a:off x="129758" y="5998559"/>
            <a:ext cx="38537" cy="715581"/>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rtlCol="0" anchor="ctr">
            <a:spAutoFit/>
          </a:bodyPr>
          <a:lstStyle/>
          <a:p>
            <a:pPr rtl="0">
              <a:defRPr sz="3000">
                <a:solidFill>
                  <a:srgbClr val="3A3B39"/>
                </a:solidFill>
                <a:latin typeface="Bebas"/>
                <a:ea typeface="Bebas"/>
                <a:cs typeface="Bebas"/>
                <a:sym typeface="Bebas"/>
              </a:defRPr>
            </a:pPr>
            <a:endParaRPr lang="fr-FR" sz="4400" b="1" i="0" spc="0" noProof="0" dirty="0">
              <a:solidFill>
                <a:schemeClr val="tx2"/>
              </a:solidFill>
              <a:latin typeface="+mj-lt"/>
              <a:cs typeface="Gill Sans" panose="020B0502020104020203" pitchFamily="34" charset="-79"/>
            </a:endParaRPr>
          </a:p>
        </p:txBody>
      </p:sp>
      <p:sp>
        <p:nvSpPr>
          <p:cNvPr id="13" name="Forme 61">
            <a:extLst>
              <a:ext uri="{FF2B5EF4-FFF2-40B4-BE49-F238E27FC236}">
                <a16:creationId xmlns:a16="http://schemas.microsoft.com/office/drawing/2014/main" id="{0F86F919-DE82-498E-921C-3A5A06118BA6}"/>
              </a:ext>
            </a:extLst>
          </p:cNvPr>
          <p:cNvSpPr/>
          <p:nvPr userDrawn="1"/>
        </p:nvSpPr>
        <p:spPr>
          <a:xfrm rot="16200000">
            <a:off x="-1083197" y="1784352"/>
            <a:ext cx="3004599" cy="284693"/>
          </a:xfrm>
          <a:prstGeom prst="rect">
            <a:avLst/>
          </a:prstGeom>
          <a:ln w="3175">
            <a:miter lim="400000"/>
          </a:ln>
          <a:extLst>
            <a:ext uri="{C572A759-6A51-4108-AA02-DFA0A04FC94B}">
              <ma14:wrappingTextBoxFlag xmlns:ma14="http://schemas.microsoft.com/office/mac/drawingml/2011/main" xmlns="" val="1"/>
            </a:ext>
          </a:extLst>
        </p:spPr>
        <p:txBody>
          <a:bodyPr wrap="square" lIns="19050" tIns="19050" rIns="19050" bIns="19050" rtlCol="0" anchor="ctr">
            <a:spAutoFit/>
          </a:bodyPr>
          <a:lstStyle/>
          <a:p>
            <a:pPr algn="r" rtl="0">
              <a:defRPr sz="3000">
                <a:solidFill>
                  <a:srgbClr val="3A3B39"/>
                </a:solidFill>
                <a:latin typeface="Bebas"/>
                <a:ea typeface="Bebas"/>
                <a:cs typeface="Bebas"/>
                <a:sym typeface="Bebas"/>
              </a:defRPr>
            </a:pPr>
            <a:r>
              <a:rPr lang="fr-CA" sz="1600" b="1" i="0" spc="0" noProof="0" dirty="0">
                <a:solidFill>
                  <a:schemeClr val="tx2"/>
                </a:solidFill>
                <a:latin typeface="+mj-lt"/>
                <a:cs typeface="Gill Sans" panose="020B0502020104020203" pitchFamily="34" charset="-79"/>
              </a:rPr>
              <a:t>582 434</a:t>
            </a:r>
            <a:endParaRPr lang="fr-FR" sz="1600" b="1" i="0" spc="0" noProof="0" dirty="0">
              <a:solidFill>
                <a:schemeClr val="tx2"/>
              </a:solidFill>
              <a:latin typeface="+mj-lt"/>
              <a:cs typeface="Gill Sans" panose="020B0502020104020203" pitchFamily="34" charset="-79"/>
            </a:endParaRPr>
          </a:p>
        </p:txBody>
      </p:sp>
      <p:pic>
        <p:nvPicPr>
          <p:cNvPr id="9" name="Image 8">
            <a:extLst>
              <a:ext uri="{FF2B5EF4-FFF2-40B4-BE49-F238E27FC236}">
                <a16:creationId xmlns:a16="http://schemas.microsoft.com/office/drawing/2014/main" id="{39308648-1B58-4611-96C2-894995AB152C}"/>
              </a:ext>
            </a:extLst>
          </p:cNvPr>
          <p:cNvPicPr>
            <a:picLocks noChangeAspect="1"/>
          </p:cNvPicPr>
          <p:nvPr userDrawn="1"/>
        </p:nvPicPr>
        <p:blipFill>
          <a:blip r:embed="rId24"/>
          <a:stretch>
            <a:fillRect/>
          </a:stretch>
        </p:blipFill>
        <p:spPr>
          <a:xfrm>
            <a:off x="92084" y="6098087"/>
            <a:ext cx="654034" cy="648507"/>
          </a:xfrm>
          <a:prstGeom prst="rect">
            <a:avLst/>
          </a:prstGeom>
        </p:spPr>
      </p:pic>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50" r:id="rId1"/>
    <p:sldLayoutId id="2147483684" r:id="rId2"/>
    <p:sldLayoutId id="2147483685" r:id="rId3"/>
    <p:sldLayoutId id="2147483686" r:id="rId4"/>
    <p:sldLayoutId id="2147483687" r:id="rId5"/>
    <p:sldLayoutId id="2147483673" r:id="rId6"/>
    <p:sldLayoutId id="2147483651" r:id="rId7"/>
    <p:sldLayoutId id="2147483674" r:id="rId8"/>
    <p:sldLayoutId id="2147483670" r:id="rId9"/>
    <p:sldLayoutId id="2147483669" r:id="rId10"/>
    <p:sldLayoutId id="2147483664" r:id="rId11"/>
    <p:sldLayoutId id="2147483653" r:id="rId12"/>
    <p:sldLayoutId id="2147483680" r:id="rId13"/>
    <p:sldLayoutId id="2147483678" r:id="rId14"/>
    <p:sldLayoutId id="2147483679" r:id="rId15"/>
    <p:sldLayoutId id="2147483683" r:id="rId16"/>
    <p:sldLayoutId id="2147483675" r:id="rId17"/>
    <p:sldLayoutId id="2147483681" r:id="rId18"/>
    <p:sldLayoutId id="2147483682" r:id="rId19"/>
    <p:sldLayoutId id="2147483671" r:id="rId20"/>
    <p:sldLayoutId id="2147483677" r:id="rId21"/>
    <p:sldLayoutId id="2147483676" r:id="rId22"/>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12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8.xml"/><Relationship Id="rId5" Type="http://schemas.openxmlformats.org/officeDocument/2006/relationships/image" Target="../media/image5.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801ABD-7339-4C70-82A3-696BE8EF14DF}"/>
              </a:ext>
            </a:extLst>
          </p:cNvPr>
          <p:cNvSpPr>
            <a:spLocks noGrp="1"/>
          </p:cNvSpPr>
          <p:nvPr>
            <p:ph type="title"/>
          </p:nvPr>
        </p:nvSpPr>
        <p:spPr>
          <a:xfrm>
            <a:off x="838200" y="365125"/>
            <a:ext cx="10515600" cy="701675"/>
          </a:xfrm>
        </p:spPr>
        <p:txBody>
          <a:bodyPr rtlCol="0" anchor="ctr">
            <a:normAutofit/>
          </a:bodyPr>
          <a:lstStyle/>
          <a:p>
            <a:r>
              <a:rPr lang="fr-FR" dirty="0"/>
              <a:t>SOUDURE DU PCB</a:t>
            </a:r>
          </a:p>
        </p:txBody>
      </p:sp>
      <p:pic>
        <p:nvPicPr>
          <p:cNvPr id="5" name="Image 4" descr="Une image contenant personne, main&#10;&#10;Description générée automatiquement">
            <a:extLst>
              <a:ext uri="{FF2B5EF4-FFF2-40B4-BE49-F238E27FC236}">
                <a16:creationId xmlns:a16="http://schemas.microsoft.com/office/drawing/2014/main" id="{8C8DC87C-E2E0-4501-9E46-78B9B26ADBF0}"/>
              </a:ext>
            </a:extLst>
          </p:cNvPr>
          <p:cNvPicPr>
            <a:picLocks noChangeAspect="1"/>
          </p:cNvPicPr>
          <p:nvPr/>
        </p:nvPicPr>
        <p:blipFill rotWithShape="1">
          <a:blip r:embed="rId3"/>
          <a:srcRect t="33445"/>
          <a:stretch/>
        </p:blipFill>
        <p:spPr>
          <a:xfrm>
            <a:off x="838200" y="1190624"/>
            <a:ext cx="11353800" cy="5667375"/>
          </a:xfrm>
          <a:prstGeom prst="rect">
            <a:avLst/>
          </a:prstGeom>
        </p:spPr>
      </p:pic>
    </p:spTree>
    <p:extLst>
      <p:ext uri="{BB962C8B-B14F-4D97-AF65-F5344CB8AC3E}">
        <p14:creationId xmlns:p14="http://schemas.microsoft.com/office/powerpoint/2010/main" val="2439656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E0BA976D-911E-4955-9CC0-26D51E569A69}"/>
              </a:ext>
            </a:extLst>
          </p:cNvPr>
          <p:cNvSpPr/>
          <p:nvPr/>
        </p:nvSpPr>
        <p:spPr>
          <a:xfrm>
            <a:off x="3997954" y="4640366"/>
            <a:ext cx="1352735" cy="330860"/>
          </a:xfrm>
          <a:prstGeom prst="rect">
            <a:avLst/>
          </a:prstGeom>
          <a:solidFill>
            <a:srgbClr val="FFFFFF">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Titre 6">
            <a:extLst>
              <a:ext uri="{FF2B5EF4-FFF2-40B4-BE49-F238E27FC236}">
                <a16:creationId xmlns:a16="http://schemas.microsoft.com/office/drawing/2014/main" id="{42C10F38-8247-4F6E-B365-EB0CBA01584C}"/>
              </a:ext>
            </a:extLst>
          </p:cNvPr>
          <p:cNvSpPr>
            <a:spLocks noGrp="1"/>
          </p:cNvSpPr>
          <p:nvPr>
            <p:ph type="title"/>
          </p:nvPr>
        </p:nvSpPr>
        <p:spPr>
          <a:xfrm>
            <a:off x="796325" y="594361"/>
            <a:ext cx="9849303" cy="1165077"/>
          </a:xfrm>
        </p:spPr>
        <p:txBody>
          <a:bodyPr anchor="t">
            <a:normAutofit fontScale="90000"/>
          </a:bodyPr>
          <a:lstStyle/>
          <a:p>
            <a:r>
              <a:rPr lang="fr-CA" dirty="0"/>
              <a:t>SOUDURE DES «FEMALE HEADERS»</a:t>
            </a:r>
          </a:p>
        </p:txBody>
      </p:sp>
      <p:pic>
        <p:nvPicPr>
          <p:cNvPr id="4" name="Image 3" descr="Une image contenant équipement électronique&#10;&#10;Description générée automatiquement">
            <a:extLst>
              <a:ext uri="{FF2B5EF4-FFF2-40B4-BE49-F238E27FC236}">
                <a16:creationId xmlns:a16="http://schemas.microsoft.com/office/drawing/2014/main" id="{B9508E3C-33EF-46F2-80E0-1B8AF55259F3}"/>
              </a:ext>
            </a:extLst>
          </p:cNvPr>
          <p:cNvPicPr>
            <a:picLocks noChangeAspect="1"/>
          </p:cNvPicPr>
          <p:nvPr/>
        </p:nvPicPr>
        <p:blipFill rotWithShape="1">
          <a:blip r:embed="rId2"/>
          <a:srcRect l="19305" t="28333" r="6166" b="28889"/>
          <a:stretch/>
        </p:blipFill>
        <p:spPr>
          <a:xfrm rot="5400000">
            <a:off x="7722410" y="2918612"/>
            <a:ext cx="3803166" cy="1637219"/>
          </a:xfrm>
          <a:prstGeom prst="rect">
            <a:avLst/>
          </a:prstGeom>
        </p:spPr>
      </p:pic>
      <p:pic>
        <p:nvPicPr>
          <p:cNvPr id="8" name="Image 7" descr="Une image contenant texte, mur, intérieur&#10;&#10;Description générée automatiquement">
            <a:extLst>
              <a:ext uri="{FF2B5EF4-FFF2-40B4-BE49-F238E27FC236}">
                <a16:creationId xmlns:a16="http://schemas.microsoft.com/office/drawing/2014/main" id="{18B35EFA-BAB1-4937-91BF-FF235AC2A8BF}"/>
              </a:ext>
            </a:extLst>
          </p:cNvPr>
          <p:cNvPicPr>
            <a:picLocks noChangeAspect="1"/>
          </p:cNvPicPr>
          <p:nvPr/>
        </p:nvPicPr>
        <p:blipFill rotWithShape="1">
          <a:blip r:embed="rId3"/>
          <a:srcRect l="19167" t="32358" r="10417" b="26901"/>
          <a:stretch/>
        </p:blipFill>
        <p:spPr>
          <a:xfrm rot="5400000">
            <a:off x="5889547" y="2912075"/>
            <a:ext cx="3803164" cy="1650289"/>
          </a:xfrm>
          <a:prstGeom prst="rect">
            <a:avLst/>
          </a:prstGeom>
        </p:spPr>
      </p:pic>
      <p:pic>
        <p:nvPicPr>
          <p:cNvPr id="11" name="Image 10" descr="Une image contenant personne, main&#10;&#10;Description générée automatiquement">
            <a:extLst>
              <a:ext uri="{FF2B5EF4-FFF2-40B4-BE49-F238E27FC236}">
                <a16:creationId xmlns:a16="http://schemas.microsoft.com/office/drawing/2014/main" id="{72FB92A1-25B1-4A06-BA87-B1E7EE4CB939}"/>
              </a:ext>
            </a:extLst>
          </p:cNvPr>
          <p:cNvPicPr>
            <a:picLocks noChangeAspect="1"/>
          </p:cNvPicPr>
          <p:nvPr/>
        </p:nvPicPr>
        <p:blipFill>
          <a:blip r:embed="rId4"/>
          <a:stretch>
            <a:fillRect/>
          </a:stretch>
        </p:blipFill>
        <p:spPr>
          <a:xfrm rot="16200000">
            <a:off x="407627" y="2311031"/>
            <a:ext cx="3803163" cy="2852373"/>
          </a:xfrm>
          <a:prstGeom prst="rect">
            <a:avLst/>
          </a:prstGeom>
        </p:spPr>
      </p:pic>
      <p:pic>
        <p:nvPicPr>
          <p:cNvPr id="13" name="Image 12" descr="Une image contenant personne&#10;&#10;Description générée automatiquement">
            <a:extLst>
              <a:ext uri="{FF2B5EF4-FFF2-40B4-BE49-F238E27FC236}">
                <a16:creationId xmlns:a16="http://schemas.microsoft.com/office/drawing/2014/main" id="{52273175-9F3A-41A2-8531-17109F972BF9}"/>
              </a:ext>
            </a:extLst>
          </p:cNvPr>
          <p:cNvPicPr>
            <a:picLocks noChangeAspect="1"/>
          </p:cNvPicPr>
          <p:nvPr/>
        </p:nvPicPr>
        <p:blipFill>
          <a:blip r:embed="rId5"/>
          <a:stretch>
            <a:fillRect/>
          </a:stretch>
        </p:blipFill>
        <p:spPr>
          <a:xfrm rot="16200000">
            <a:off x="3449107" y="2311030"/>
            <a:ext cx="3803166" cy="2852375"/>
          </a:xfrm>
          <a:prstGeom prst="rect">
            <a:avLst/>
          </a:prstGeom>
        </p:spPr>
      </p:pic>
      <p:sp>
        <p:nvSpPr>
          <p:cNvPr id="14" name="ZoneTexte 13">
            <a:extLst>
              <a:ext uri="{FF2B5EF4-FFF2-40B4-BE49-F238E27FC236}">
                <a16:creationId xmlns:a16="http://schemas.microsoft.com/office/drawing/2014/main" id="{7BD15662-E798-4A92-8B0E-A828193E234E}"/>
              </a:ext>
            </a:extLst>
          </p:cNvPr>
          <p:cNvSpPr txBox="1"/>
          <p:nvPr/>
        </p:nvSpPr>
        <p:spPr>
          <a:xfrm>
            <a:off x="981075" y="1243536"/>
            <a:ext cx="7964553" cy="369332"/>
          </a:xfrm>
          <a:prstGeom prst="rect">
            <a:avLst/>
          </a:prstGeom>
          <a:noFill/>
        </p:spPr>
        <p:txBody>
          <a:bodyPr wrap="none" rtlCol="0">
            <a:spAutoFit/>
          </a:bodyPr>
          <a:lstStyle/>
          <a:p>
            <a:r>
              <a:rPr lang="fr-CA" dirty="0"/>
              <a:t>Pour le premier header, utilisez D1 à D15. Pour le deuxième header, utilisez H1 à H15.</a:t>
            </a:r>
          </a:p>
        </p:txBody>
      </p:sp>
      <p:cxnSp>
        <p:nvCxnSpPr>
          <p:cNvPr id="17" name="Connecteur : en arc 16">
            <a:extLst>
              <a:ext uri="{FF2B5EF4-FFF2-40B4-BE49-F238E27FC236}">
                <a16:creationId xmlns:a16="http://schemas.microsoft.com/office/drawing/2014/main" id="{E61D58D4-4F54-4098-8BAB-5E531B4C7C4B}"/>
              </a:ext>
            </a:extLst>
          </p:cNvPr>
          <p:cNvCxnSpPr>
            <a:cxnSpLocks/>
          </p:cNvCxnSpPr>
          <p:nvPr/>
        </p:nvCxnSpPr>
        <p:spPr>
          <a:xfrm rot="5400000">
            <a:off x="9818926" y="1759913"/>
            <a:ext cx="898914" cy="267566"/>
          </a:xfrm>
          <a:prstGeom prst="curvedConnector3">
            <a:avLst>
              <a:gd name="adj1" fmla="val 50000"/>
            </a:avLst>
          </a:prstGeom>
          <a:ln w="762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8122F5B1-982C-457B-AA3A-FA17E0FA394D}"/>
              </a:ext>
            </a:extLst>
          </p:cNvPr>
          <p:cNvSpPr txBox="1"/>
          <p:nvPr/>
        </p:nvSpPr>
        <p:spPr>
          <a:xfrm>
            <a:off x="9498156" y="1289702"/>
            <a:ext cx="1808019" cy="276999"/>
          </a:xfrm>
          <a:prstGeom prst="rect">
            <a:avLst/>
          </a:prstGeom>
          <a:solidFill>
            <a:schemeClr val="accent5"/>
          </a:solidFill>
          <a:ln>
            <a:noFill/>
          </a:ln>
        </p:spPr>
        <p:style>
          <a:lnRef idx="2">
            <a:schemeClr val="dk1">
              <a:shade val="50000"/>
            </a:schemeClr>
          </a:lnRef>
          <a:fillRef idx="1">
            <a:schemeClr val="dk1"/>
          </a:fillRef>
          <a:effectRef idx="0">
            <a:schemeClr val="dk1"/>
          </a:effectRef>
          <a:fontRef idx="minor">
            <a:schemeClr val="lt1"/>
          </a:fontRef>
        </p:style>
        <p:txBody>
          <a:bodyPr wrap="square" lIns="91440" tIns="45720" rIns="91440" bIns="45720" rtlCol="0" anchor="t">
            <a:spAutoFit/>
          </a:bodyPr>
          <a:lstStyle/>
          <a:p>
            <a:r>
              <a:rPr lang="fr-CA" sz="1200" dirty="0">
                <a:solidFill>
                  <a:schemeClr val="bg1"/>
                </a:solidFill>
              </a:rPr>
              <a:t>«A1» dans le coin à droite.</a:t>
            </a:r>
            <a:endParaRPr lang="fr-CA" sz="1200" i="1" dirty="0">
              <a:solidFill>
                <a:schemeClr val="bg1"/>
              </a:solidFill>
            </a:endParaRPr>
          </a:p>
        </p:txBody>
      </p:sp>
      <p:sp>
        <p:nvSpPr>
          <p:cNvPr id="3" name="Explosion : 8 points 2">
            <a:extLst>
              <a:ext uri="{FF2B5EF4-FFF2-40B4-BE49-F238E27FC236}">
                <a16:creationId xmlns:a16="http://schemas.microsoft.com/office/drawing/2014/main" id="{7FE36864-C509-48B9-BC4D-2A7B1C182221}"/>
              </a:ext>
            </a:extLst>
          </p:cNvPr>
          <p:cNvSpPr/>
          <p:nvPr/>
        </p:nvSpPr>
        <p:spPr>
          <a:xfrm>
            <a:off x="9244293" y="4352544"/>
            <a:ext cx="2176564" cy="2200656"/>
          </a:xfrm>
          <a:prstGeom prst="irregularSeal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CA" sz="1100" dirty="0"/>
              <a:t>On ne soude pas le microcontrôleur directement sur le PCB! On l’insère dans les «headers»!</a:t>
            </a:r>
          </a:p>
        </p:txBody>
      </p:sp>
    </p:spTree>
    <p:extLst>
      <p:ext uri="{BB962C8B-B14F-4D97-AF65-F5344CB8AC3E}">
        <p14:creationId xmlns:p14="http://schemas.microsoft.com/office/powerpoint/2010/main" val="2587215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42C10F38-8247-4F6E-B365-EB0CBA01584C}"/>
              </a:ext>
            </a:extLst>
          </p:cNvPr>
          <p:cNvSpPr>
            <a:spLocks noGrp="1"/>
          </p:cNvSpPr>
          <p:nvPr>
            <p:ph type="title"/>
          </p:nvPr>
        </p:nvSpPr>
        <p:spPr>
          <a:xfrm>
            <a:off x="796325" y="594361"/>
            <a:ext cx="9849303" cy="1165077"/>
          </a:xfrm>
        </p:spPr>
        <p:txBody>
          <a:bodyPr anchor="t">
            <a:normAutofit/>
          </a:bodyPr>
          <a:lstStyle/>
          <a:p>
            <a:r>
              <a:rPr lang="fr-CA" dirty="0"/>
              <a:t>CONNECTIONS INTERNES DU PCB</a:t>
            </a:r>
          </a:p>
        </p:txBody>
      </p:sp>
      <p:sp>
        <p:nvSpPr>
          <p:cNvPr id="14" name="ZoneTexte 13">
            <a:extLst>
              <a:ext uri="{FF2B5EF4-FFF2-40B4-BE49-F238E27FC236}">
                <a16:creationId xmlns:a16="http://schemas.microsoft.com/office/drawing/2014/main" id="{7BD15662-E798-4A92-8B0E-A828193E234E}"/>
              </a:ext>
            </a:extLst>
          </p:cNvPr>
          <p:cNvSpPr txBox="1"/>
          <p:nvPr/>
        </p:nvSpPr>
        <p:spPr>
          <a:xfrm>
            <a:off x="838200" y="1266886"/>
            <a:ext cx="10681531" cy="923330"/>
          </a:xfrm>
          <a:prstGeom prst="rect">
            <a:avLst/>
          </a:prstGeom>
          <a:noFill/>
        </p:spPr>
        <p:txBody>
          <a:bodyPr wrap="square" rtlCol="0">
            <a:spAutoFit/>
          </a:bodyPr>
          <a:lstStyle/>
          <a:p>
            <a:r>
              <a:rPr lang="fr-CA" dirty="0"/>
              <a:t>Le PCB a des connections internes similaires à celle de la plaquette de prototypage. De plus, ces connexions sont indiquées par des lignes blanches imprimées sur la surface du PCB. Cependant, elles différent légèrement de la plaquette de prototypage au niveau de l’alimentation.</a:t>
            </a:r>
          </a:p>
        </p:txBody>
      </p:sp>
      <p:grpSp>
        <p:nvGrpSpPr>
          <p:cNvPr id="163" name="Groupe 162">
            <a:extLst>
              <a:ext uri="{FF2B5EF4-FFF2-40B4-BE49-F238E27FC236}">
                <a16:creationId xmlns:a16="http://schemas.microsoft.com/office/drawing/2014/main" id="{001AE5EB-4F1B-4E2B-9535-D6E8A5D73731}"/>
              </a:ext>
            </a:extLst>
          </p:cNvPr>
          <p:cNvGrpSpPr/>
          <p:nvPr/>
        </p:nvGrpSpPr>
        <p:grpSpPr>
          <a:xfrm>
            <a:off x="5538764" y="2222848"/>
            <a:ext cx="2486372" cy="4023645"/>
            <a:chOff x="3132054" y="2270304"/>
            <a:chExt cx="2486372" cy="4023645"/>
          </a:xfrm>
        </p:grpSpPr>
        <p:sp>
          <p:nvSpPr>
            <p:cNvPr id="38" name="Rectangle 37">
              <a:extLst>
                <a:ext uri="{FF2B5EF4-FFF2-40B4-BE49-F238E27FC236}">
                  <a16:creationId xmlns:a16="http://schemas.microsoft.com/office/drawing/2014/main" id="{E0BA976D-911E-4955-9CC0-26D51E569A69}"/>
                </a:ext>
              </a:extLst>
            </p:cNvPr>
            <p:cNvSpPr/>
            <p:nvPr/>
          </p:nvSpPr>
          <p:spPr>
            <a:xfrm>
              <a:off x="3997954" y="4640366"/>
              <a:ext cx="1352735" cy="330860"/>
            </a:xfrm>
            <a:prstGeom prst="rect">
              <a:avLst/>
            </a:prstGeom>
            <a:solidFill>
              <a:srgbClr val="FFFFFF">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pic>
          <p:nvPicPr>
            <p:cNvPr id="12" name="Image 11">
              <a:extLst>
                <a:ext uri="{FF2B5EF4-FFF2-40B4-BE49-F238E27FC236}">
                  <a16:creationId xmlns:a16="http://schemas.microsoft.com/office/drawing/2014/main" id="{4ED0D190-5E3F-434C-A7FC-C50BFD2C5408}"/>
                </a:ext>
              </a:extLst>
            </p:cNvPr>
            <p:cNvPicPr>
              <a:picLocks noChangeAspect="1"/>
            </p:cNvPicPr>
            <p:nvPr/>
          </p:nvPicPr>
          <p:blipFill>
            <a:blip r:embed="rId2"/>
            <a:stretch>
              <a:fillRect/>
            </a:stretch>
          </p:blipFill>
          <p:spPr>
            <a:xfrm rot="5400000">
              <a:off x="2363417" y="3038941"/>
              <a:ext cx="4023645" cy="2486372"/>
            </a:xfrm>
            <a:prstGeom prst="rect">
              <a:avLst/>
            </a:prstGeom>
          </p:spPr>
        </p:pic>
        <p:cxnSp>
          <p:nvCxnSpPr>
            <p:cNvPr id="31" name="Connecteur droit 30">
              <a:extLst>
                <a:ext uri="{FF2B5EF4-FFF2-40B4-BE49-F238E27FC236}">
                  <a16:creationId xmlns:a16="http://schemas.microsoft.com/office/drawing/2014/main" id="{93B22633-DC86-4CB1-8699-2865E554F26E}"/>
                </a:ext>
              </a:extLst>
            </p:cNvPr>
            <p:cNvCxnSpPr>
              <a:cxnSpLocks/>
            </p:cNvCxnSpPr>
            <p:nvPr/>
          </p:nvCxnSpPr>
          <p:spPr>
            <a:xfrm flipH="1">
              <a:off x="3693191" y="6113164"/>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4" name="Connecteur droit 33">
              <a:extLst>
                <a:ext uri="{FF2B5EF4-FFF2-40B4-BE49-F238E27FC236}">
                  <a16:creationId xmlns:a16="http://schemas.microsoft.com/office/drawing/2014/main" id="{109D0475-4D71-428F-9051-B4EE95D51A2A}"/>
                </a:ext>
              </a:extLst>
            </p:cNvPr>
            <p:cNvCxnSpPr>
              <a:cxnSpLocks/>
            </p:cNvCxnSpPr>
            <p:nvPr/>
          </p:nvCxnSpPr>
          <p:spPr>
            <a:xfrm flipH="1">
              <a:off x="3696995" y="5999334"/>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5" name="Connecteur droit 34">
              <a:extLst>
                <a:ext uri="{FF2B5EF4-FFF2-40B4-BE49-F238E27FC236}">
                  <a16:creationId xmlns:a16="http://schemas.microsoft.com/office/drawing/2014/main" id="{04D415F0-DD03-4309-9A17-C254089B152E}"/>
                </a:ext>
              </a:extLst>
            </p:cNvPr>
            <p:cNvCxnSpPr>
              <a:cxnSpLocks/>
            </p:cNvCxnSpPr>
            <p:nvPr/>
          </p:nvCxnSpPr>
          <p:spPr>
            <a:xfrm flipH="1">
              <a:off x="3693191" y="5871045"/>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Connecteur droit 35">
              <a:extLst>
                <a:ext uri="{FF2B5EF4-FFF2-40B4-BE49-F238E27FC236}">
                  <a16:creationId xmlns:a16="http://schemas.microsoft.com/office/drawing/2014/main" id="{387678E9-B843-4712-A0B0-38D8B773C314}"/>
                </a:ext>
              </a:extLst>
            </p:cNvPr>
            <p:cNvCxnSpPr>
              <a:cxnSpLocks/>
            </p:cNvCxnSpPr>
            <p:nvPr/>
          </p:nvCxnSpPr>
          <p:spPr>
            <a:xfrm flipH="1">
              <a:off x="3693191" y="575474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Connecteur droit 36">
              <a:extLst>
                <a:ext uri="{FF2B5EF4-FFF2-40B4-BE49-F238E27FC236}">
                  <a16:creationId xmlns:a16="http://schemas.microsoft.com/office/drawing/2014/main" id="{6AE5CEB3-A06B-47D5-8B0F-EF8086E74B1D}"/>
                </a:ext>
              </a:extLst>
            </p:cNvPr>
            <p:cNvCxnSpPr>
              <a:cxnSpLocks/>
            </p:cNvCxnSpPr>
            <p:nvPr/>
          </p:nvCxnSpPr>
          <p:spPr>
            <a:xfrm flipH="1">
              <a:off x="3693820" y="5646439"/>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9" name="Connecteur droit 38">
              <a:extLst>
                <a:ext uri="{FF2B5EF4-FFF2-40B4-BE49-F238E27FC236}">
                  <a16:creationId xmlns:a16="http://schemas.microsoft.com/office/drawing/2014/main" id="{B716C003-79DD-4212-9CAB-B1D881C20445}"/>
                </a:ext>
              </a:extLst>
            </p:cNvPr>
            <p:cNvCxnSpPr>
              <a:cxnSpLocks/>
            </p:cNvCxnSpPr>
            <p:nvPr/>
          </p:nvCxnSpPr>
          <p:spPr>
            <a:xfrm flipH="1">
              <a:off x="3697624" y="5532609"/>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Connecteur droit 39">
              <a:extLst>
                <a:ext uri="{FF2B5EF4-FFF2-40B4-BE49-F238E27FC236}">
                  <a16:creationId xmlns:a16="http://schemas.microsoft.com/office/drawing/2014/main" id="{451A6676-D5C9-4401-92B7-D7DC3CD6270D}"/>
                </a:ext>
              </a:extLst>
            </p:cNvPr>
            <p:cNvCxnSpPr>
              <a:cxnSpLocks/>
            </p:cNvCxnSpPr>
            <p:nvPr/>
          </p:nvCxnSpPr>
          <p:spPr>
            <a:xfrm flipH="1">
              <a:off x="3693820" y="5404320"/>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1" name="Connecteur droit 40">
              <a:extLst>
                <a:ext uri="{FF2B5EF4-FFF2-40B4-BE49-F238E27FC236}">
                  <a16:creationId xmlns:a16="http://schemas.microsoft.com/office/drawing/2014/main" id="{9DDD41D0-4C22-4342-9E3D-B3D4F4827FA6}"/>
                </a:ext>
              </a:extLst>
            </p:cNvPr>
            <p:cNvCxnSpPr>
              <a:cxnSpLocks/>
            </p:cNvCxnSpPr>
            <p:nvPr/>
          </p:nvCxnSpPr>
          <p:spPr>
            <a:xfrm flipH="1">
              <a:off x="3693820" y="528802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2" name="Connecteur droit 41">
              <a:extLst>
                <a:ext uri="{FF2B5EF4-FFF2-40B4-BE49-F238E27FC236}">
                  <a16:creationId xmlns:a16="http://schemas.microsoft.com/office/drawing/2014/main" id="{B018B9AE-DD6B-4E42-8A91-4187AA58801D}"/>
                </a:ext>
              </a:extLst>
            </p:cNvPr>
            <p:cNvCxnSpPr>
              <a:cxnSpLocks/>
            </p:cNvCxnSpPr>
            <p:nvPr/>
          </p:nvCxnSpPr>
          <p:spPr>
            <a:xfrm flipH="1">
              <a:off x="3688098" y="517018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Connecteur droit 42">
              <a:extLst>
                <a:ext uri="{FF2B5EF4-FFF2-40B4-BE49-F238E27FC236}">
                  <a16:creationId xmlns:a16="http://schemas.microsoft.com/office/drawing/2014/main" id="{C0FFC1D5-84E5-43DF-AA38-36C4E488D5F0}"/>
                </a:ext>
              </a:extLst>
            </p:cNvPr>
            <p:cNvCxnSpPr>
              <a:cxnSpLocks/>
            </p:cNvCxnSpPr>
            <p:nvPr/>
          </p:nvCxnSpPr>
          <p:spPr>
            <a:xfrm flipH="1">
              <a:off x="3691902" y="505635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Connecteur droit 43">
              <a:extLst>
                <a:ext uri="{FF2B5EF4-FFF2-40B4-BE49-F238E27FC236}">
                  <a16:creationId xmlns:a16="http://schemas.microsoft.com/office/drawing/2014/main" id="{CDE6096D-9E4A-40CC-99FB-084D13464401}"/>
                </a:ext>
              </a:extLst>
            </p:cNvPr>
            <p:cNvCxnSpPr>
              <a:cxnSpLocks/>
            </p:cNvCxnSpPr>
            <p:nvPr/>
          </p:nvCxnSpPr>
          <p:spPr>
            <a:xfrm flipH="1">
              <a:off x="3688098" y="4928069"/>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Connecteur droit 44">
              <a:extLst>
                <a:ext uri="{FF2B5EF4-FFF2-40B4-BE49-F238E27FC236}">
                  <a16:creationId xmlns:a16="http://schemas.microsoft.com/office/drawing/2014/main" id="{486FEE3C-D333-4AB0-9BE2-5924245F0CFE}"/>
                </a:ext>
              </a:extLst>
            </p:cNvPr>
            <p:cNvCxnSpPr>
              <a:cxnSpLocks/>
            </p:cNvCxnSpPr>
            <p:nvPr/>
          </p:nvCxnSpPr>
          <p:spPr>
            <a:xfrm flipH="1">
              <a:off x="3688098" y="481177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Connecteur droit 45">
              <a:extLst>
                <a:ext uri="{FF2B5EF4-FFF2-40B4-BE49-F238E27FC236}">
                  <a16:creationId xmlns:a16="http://schemas.microsoft.com/office/drawing/2014/main" id="{CA00434E-81B2-4532-AB27-1D6DADD4915D}"/>
                </a:ext>
              </a:extLst>
            </p:cNvPr>
            <p:cNvCxnSpPr>
              <a:cxnSpLocks/>
            </p:cNvCxnSpPr>
            <p:nvPr/>
          </p:nvCxnSpPr>
          <p:spPr>
            <a:xfrm flipH="1">
              <a:off x="3688727" y="470346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Connecteur droit 46">
              <a:extLst>
                <a:ext uri="{FF2B5EF4-FFF2-40B4-BE49-F238E27FC236}">
                  <a16:creationId xmlns:a16="http://schemas.microsoft.com/office/drawing/2014/main" id="{83CDDBFE-B011-45B4-99E1-DFDD033FF710}"/>
                </a:ext>
              </a:extLst>
            </p:cNvPr>
            <p:cNvCxnSpPr>
              <a:cxnSpLocks/>
            </p:cNvCxnSpPr>
            <p:nvPr/>
          </p:nvCxnSpPr>
          <p:spPr>
            <a:xfrm flipH="1">
              <a:off x="3692531" y="458963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8" name="Connecteur droit 47">
              <a:extLst>
                <a:ext uri="{FF2B5EF4-FFF2-40B4-BE49-F238E27FC236}">
                  <a16:creationId xmlns:a16="http://schemas.microsoft.com/office/drawing/2014/main" id="{FEB21F35-04F1-439C-B9AF-D41E8819618D}"/>
                </a:ext>
              </a:extLst>
            </p:cNvPr>
            <p:cNvCxnSpPr>
              <a:cxnSpLocks/>
            </p:cNvCxnSpPr>
            <p:nvPr/>
          </p:nvCxnSpPr>
          <p:spPr>
            <a:xfrm flipH="1">
              <a:off x="3688727" y="4461344"/>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Connecteur droit 48">
              <a:extLst>
                <a:ext uri="{FF2B5EF4-FFF2-40B4-BE49-F238E27FC236}">
                  <a16:creationId xmlns:a16="http://schemas.microsoft.com/office/drawing/2014/main" id="{017535EA-AA32-4E9B-981C-FE985CA1B732}"/>
                </a:ext>
              </a:extLst>
            </p:cNvPr>
            <p:cNvCxnSpPr>
              <a:cxnSpLocks/>
            </p:cNvCxnSpPr>
            <p:nvPr/>
          </p:nvCxnSpPr>
          <p:spPr>
            <a:xfrm flipH="1">
              <a:off x="3688727" y="434504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Connecteur droit 49">
              <a:extLst>
                <a:ext uri="{FF2B5EF4-FFF2-40B4-BE49-F238E27FC236}">
                  <a16:creationId xmlns:a16="http://schemas.microsoft.com/office/drawing/2014/main" id="{3AA4B42E-136B-4A60-A43F-4BA2EA0FFA98}"/>
                </a:ext>
              </a:extLst>
            </p:cNvPr>
            <p:cNvCxnSpPr>
              <a:cxnSpLocks/>
            </p:cNvCxnSpPr>
            <p:nvPr/>
          </p:nvCxnSpPr>
          <p:spPr>
            <a:xfrm flipH="1">
              <a:off x="3697624" y="422504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Connecteur droit 50">
              <a:extLst>
                <a:ext uri="{FF2B5EF4-FFF2-40B4-BE49-F238E27FC236}">
                  <a16:creationId xmlns:a16="http://schemas.microsoft.com/office/drawing/2014/main" id="{AE3F8A5F-B6AC-4FB9-A6F9-F3D91D32F9B2}"/>
                </a:ext>
              </a:extLst>
            </p:cNvPr>
            <p:cNvCxnSpPr>
              <a:cxnSpLocks/>
            </p:cNvCxnSpPr>
            <p:nvPr/>
          </p:nvCxnSpPr>
          <p:spPr>
            <a:xfrm flipH="1">
              <a:off x="3701428" y="411121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Connecteur droit 51">
              <a:extLst>
                <a:ext uri="{FF2B5EF4-FFF2-40B4-BE49-F238E27FC236}">
                  <a16:creationId xmlns:a16="http://schemas.microsoft.com/office/drawing/2014/main" id="{2806575B-2257-4D26-9882-834A541E3E23}"/>
                </a:ext>
              </a:extLst>
            </p:cNvPr>
            <p:cNvCxnSpPr>
              <a:cxnSpLocks/>
            </p:cNvCxnSpPr>
            <p:nvPr/>
          </p:nvCxnSpPr>
          <p:spPr>
            <a:xfrm flipH="1">
              <a:off x="3697624" y="3982929"/>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Connecteur droit 52">
              <a:extLst>
                <a:ext uri="{FF2B5EF4-FFF2-40B4-BE49-F238E27FC236}">
                  <a16:creationId xmlns:a16="http://schemas.microsoft.com/office/drawing/2014/main" id="{5BA19682-33B5-4B68-ACDA-F03CEC4B2942}"/>
                </a:ext>
              </a:extLst>
            </p:cNvPr>
            <p:cNvCxnSpPr>
              <a:cxnSpLocks/>
            </p:cNvCxnSpPr>
            <p:nvPr/>
          </p:nvCxnSpPr>
          <p:spPr>
            <a:xfrm flipH="1">
              <a:off x="3697624" y="386663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Connecteur droit 53">
              <a:extLst>
                <a:ext uri="{FF2B5EF4-FFF2-40B4-BE49-F238E27FC236}">
                  <a16:creationId xmlns:a16="http://schemas.microsoft.com/office/drawing/2014/main" id="{C1ED2146-55B9-49D1-B08E-6D699BA28A80}"/>
                </a:ext>
              </a:extLst>
            </p:cNvPr>
            <p:cNvCxnSpPr>
              <a:cxnSpLocks/>
            </p:cNvCxnSpPr>
            <p:nvPr/>
          </p:nvCxnSpPr>
          <p:spPr>
            <a:xfrm flipH="1">
              <a:off x="3698253" y="375832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Connecteur droit 54">
              <a:extLst>
                <a:ext uri="{FF2B5EF4-FFF2-40B4-BE49-F238E27FC236}">
                  <a16:creationId xmlns:a16="http://schemas.microsoft.com/office/drawing/2014/main" id="{A46FACFE-4C86-4121-9929-1C162F35FDD8}"/>
                </a:ext>
              </a:extLst>
            </p:cNvPr>
            <p:cNvCxnSpPr>
              <a:cxnSpLocks/>
            </p:cNvCxnSpPr>
            <p:nvPr/>
          </p:nvCxnSpPr>
          <p:spPr>
            <a:xfrm flipH="1">
              <a:off x="3702057" y="364449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Connecteur droit 55">
              <a:extLst>
                <a:ext uri="{FF2B5EF4-FFF2-40B4-BE49-F238E27FC236}">
                  <a16:creationId xmlns:a16="http://schemas.microsoft.com/office/drawing/2014/main" id="{569346CD-B2B6-4A80-A8E7-D32B540C2C75}"/>
                </a:ext>
              </a:extLst>
            </p:cNvPr>
            <p:cNvCxnSpPr>
              <a:cxnSpLocks/>
            </p:cNvCxnSpPr>
            <p:nvPr/>
          </p:nvCxnSpPr>
          <p:spPr>
            <a:xfrm flipH="1">
              <a:off x="3698253" y="3516204"/>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Connecteur droit 56">
              <a:extLst>
                <a:ext uri="{FF2B5EF4-FFF2-40B4-BE49-F238E27FC236}">
                  <a16:creationId xmlns:a16="http://schemas.microsoft.com/office/drawing/2014/main" id="{DA9E98E9-2115-431D-B577-90D35292AE21}"/>
                </a:ext>
              </a:extLst>
            </p:cNvPr>
            <p:cNvCxnSpPr>
              <a:cxnSpLocks/>
            </p:cNvCxnSpPr>
            <p:nvPr/>
          </p:nvCxnSpPr>
          <p:spPr>
            <a:xfrm flipH="1">
              <a:off x="3698253" y="339990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Connecteur droit 57">
              <a:extLst>
                <a:ext uri="{FF2B5EF4-FFF2-40B4-BE49-F238E27FC236}">
                  <a16:creationId xmlns:a16="http://schemas.microsoft.com/office/drawing/2014/main" id="{1AD284EF-2A70-4CB0-8C7B-F6C2F2C9989B}"/>
                </a:ext>
              </a:extLst>
            </p:cNvPr>
            <p:cNvCxnSpPr>
              <a:cxnSpLocks/>
            </p:cNvCxnSpPr>
            <p:nvPr/>
          </p:nvCxnSpPr>
          <p:spPr>
            <a:xfrm flipH="1">
              <a:off x="3692531" y="328207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9" name="Connecteur droit 58">
              <a:extLst>
                <a:ext uri="{FF2B5EF4-FFF2-40B4-BE49-F238E27FC236}">
                  <a16:creationId xmlns:a16="http://schemas.microsoft.com/office/drawing/2014/main" id="{3F43309E-8817-4ABA-B7D9-315F9C90CCF6}"/>
                </a:ext>
              </a:extLst>
            </p:cNvPr>
            <p:cNvCxnSpPr>
              <a:cxnSpLocks/>
            </p:cNvCxnSpPr>
            <p:nvPr/>
          </p:nvCxnSpPr>
          <p:spPr>
            <a:xfrm flipH="1">
              <a:off x="3696335" y="316824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Connecteur droit 59">
              <a:extLst>
                <a:ext uri="{FF2B5EF4-FFF2-40B4-BE49-F238E27FC236}">
                  <a16:creationId xmlns:a16="http://schemas.microsoft.com/office/drawing/2014/main" id="{CFA5E9FC-07FC-425E-A563-7DA75EC24836}"/>
                </a:ext>
              </a:extLst>
            </p:cNvPr>
            <p:cNvCxnSpPr>
              <a:cxnSpLocks/>
            </p:cNvCxnSpPr>
            <p:nvPr/>
          </p:nvCxnSpPr>
          <p:spPr>
            <a:xfrm flipH="1">
              <a:off x="3692531" y="303995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1" name="Connecteur droit 60">
              <a:extLst>
                <a:ext uri="{FF2B5EF4-FFF2-40B4-BE49-F238E27FC236}">
                  <a16:creationId xmlns:a16="http://schemas.microsoft.com/office/drawing/2014/main" id="{193D196F-D014-4A0B-B1A0-1DEB20D66743}"/>
                </a:ext>
              </a:extLst>
            </p:cNvPr>
            <p:cNvCxnSpPr>
              <a:cxnSpLocks/>
            </p:cNvCxnSpPr>
            <p:nvPr/>
          </p:nvCxnSpPr>
          <p:spPr>
            <a:xfrm flipH="1">
              <a:off x="3692531" y="2923656"/>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2" name="Connecteur droit 61">
              <a:extLst>
                <a:ext uri="{FF2B5EF4-FFF2-40B4-BE49-F238E27FC236}">
                  <a16:creationId xmlns:a16="http://schemas.microsoft.com/office/drawing/2014/main" id="{2755D9E8-890C-43EA-A85F-B9DE9E8A056D}"/>
                </a:ext>
              </a:extLst>
            </p:cNvPr>
            <p:cNvCxnSpPr>
              <a:cxnSpLocks/>
            </p:cNvCxnSpPr>
            <p:nvPr/>
          </p:nvCxnSpPr>
          <p:spPr>
            <a:xfrm flipH="1">
              <a:off x="3693160" y="281534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Connecteur droit 62">
              <a:extLst>
                <a:ext uri="{FF2B5EF4-FFF2-40B4-BE49-F238E27FC236}">
                  <a16:creationId xmlns:a16="http://schemas.microsoft.com/office/drawing/2014/main" id="{BB4B75F9-BABC-4F15-8CB9-97174F97C2FA}"/>
                </a:ext>
              </a:extLst>
            </p:cNvPr>
            <p:cNvCxnSpPr>
              <a:cxnSpLocks/>
            </p:cNvCxnSpPr>
            <p:nvPr/>
          </p:nvCxnSpPr>
          <p:spPr>
            <a:xfrm flipH="1">
              <a:off x="3696964" y="270151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Connecteur droit 63">
              <a:extLst>
                <a:ext uri="{FF2B5EF4-FFF2-40B4-BE49-F238E27FC236}">
                  <a16:creationId xmlns:a16="http://schemas.microsoft.com/office/drawing/2014/main" id="{2E238480-A13D-4FE6-8219-AFB756A77FF2}"/>
                </a:ext>
              </a:extLst>
            </p:cNvPr>
            <p:cNvCxnSpPr>
              <a:cxnSpLocks/>
            </p:cNvCxnSpPr>
            <p:nvPr/>
          </p:nvCxnSpPr>
          <p:spPr>
            <a:xfrm flipH="1">
              <a:off x="3693160" y="257322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5" name="Connecteur droit 64">
              <a:extLst>
                <a:ext uri="{FF2B5EF4-FFF2-40B4-BE49-F238E27FC236}">
                  <a16:creationId xmlns:a16="http://schemas.microsoft.com/office/drawing/2014/main" id="{EF198F30-8764-4051-A660-FD4E62A1024F}"/>
                </a:ext>
              </a:extLst>
            </p:cNvPr>
            <p:cNvCxnSpPr>
              <a:cxnSpLocks/>
            </p:cNvCxnSpPr>
            <p:nvPr/>
          </p:nvCxnSpPr>
          <p:spPr>
            <a:xfrm flipH="1">
              <a:off x="3693160" y="2456931"/>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Connecteur droit 65">
              <a:extLst>
                <a:ext uri="{FF2B5EF4-FFF2-40B4-BE49-F238E27FC236}">
                  <a16:creationId xmlns:a16="http://schemas.microsoft.com/office/drawing/2014/main" id="{EC4772DB-F3E8-475D-8214-34A58123504E}"/>
                </a:ext>
              </a:extLst>
            </p:cNvPr>
            <p:cNvCxnSpPr>
              <a:cxnSpLocks/>
            </p:cNvCxnSpPr>
            <p:nvPr/>
          </p:nvCxnSpPr>
          <p:spPr>
            <a:xfrm flipH="1">
              <a:off x="4531391" y="611464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7" name="Connecteur droit 66">
              <a:extLst>
                <a:ext uri="{FF2B5EF4-FFF2-40B4-BE49-F238E27FC236}">
                  <a16:creationId xmlns:a16="http://schemas.microsoft.com/office/drawing/2014/main" id="{4171DD0A-2B43-4AB5-A5AC-6D7262572486}"/>
                </a:ext>
              </a:extLst>
            </p:cNvPr>
            <p:cNvCxnSpPr>
              <a:cxnSpLocks/>
            </p:cNvCxnSpPr>
            <p:nvPr/>
          </p:nvCxnSpPr>
          <p:spPr>
            <a:xfrm flipH="1">
              <a:off x="4535195" y="600081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Connecteur droit 67">
              <a:extLst>
                <a:ext uri="{FF2B5EF4-FFF2-40B4-BE49-F238E27FC236}">
                  <a16:creationId xmlns:a16="http://schemas.microsoft.com/office/drawing/2014/main" id="{3B36EBE0-0F34-4478-BDAB-2D9F14A70ADD}"/>
                </a:ext>
              </a:extLst>
            </p:cNvPr>
            <p:cNvCxnSpPr>
              <a:cxnSpLocks/>
            </p:cNvCxnSpPr>
            <p:nvPr/>
          </p:nvCxnSpPr>
          <p:spPr>
            <a:xfrm flipH="1">
              <a:off x="4531391" y="5872524"/>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Connecteur droit 68">
              <a:extLst>
                <a:ext uri="{FF2B5EF4-FFF2-40B4-BE49-F238E27FC236}">
                  <a16:creationId xmlns:a16="http://schemas.microsoft.com/office/drawing/2014/main" id="{83785FFB-953A-4165-85FE-2CF120C3C87B}"/>
                </a:ext>
              </a:extLst>
            </p:cNvPr>
            <p:cNvCxnSpPr>
              <a:cxnSpLocks/>
            </p:cNvCxnSpPr>
            <p:nvPr/>
          </p:nvCxnSpPr>
          <p:spPr>
            <a:xfrm flipH="1">
              <a:off x="4531391" y="575622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0" name="Connecteur droit 69">
              <a:extLst>
                <a:ext uri="{FF2B5EF4-FFF2-40B4-BE49-F238E27FC236}">
                  <a16:creationId xmlns:a16="http://schemas.microsoft.com/office/drawing/2014/main" id="{764F815D-941C-4057-A904-B8DD018867C7}"/>
                </a:ext>
              </a:extLst>
            </p:cNvPr>
            <p:cNvCxnSpPr>
              <a:cxnSpLocks/>
            </p:cNvCxnSpPr>
            <p:nvPr/>
          </p:nvCxnSpPr>
          <p:spPr>
            <a:xfrm flipH="1">
              <a:off x="4532020" y="564791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Connecteur droit 70">
              <a:extLst>
                <a:ext uri="{FF2B5EF4-FFF2-40B4-BE49-F238E27FC236}">
                  <a16:creationId xmlns:a16="http://schemas.microsoft.com/office/drawing/2014/main" id="{02252A9D-C6EC-4C05-BC7A-C96046C1A91C}"/>
                </a:ext>
              </a:extLst>
            </p:cNvPr>
            <p:cNvCxnSpPr>
              <a:cxnSpLocks/>
            </p:cNvCxnSpPr>
            <p:nvPr/>
          </p:nvCxnSpPr>
          <p:spPr>
            <a:xfrm flipH="1">
              <a:off x="4535824" y="553408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Connecteur droit 71">
              <a:extLst>
                <a:ext uri="{FF2B5EF4-FFF2-40B4-BE49-F238E27FC236}">
                  <a16:creationId xmlns:a16="http://schemas.microsoft.com/office/drawing/2014/main" id="{CB1EF8C9-3F70-445A-B2B3-5D958E49B01D}"/>
                </a:ext>
              </a:extLst>
            </p:cNvPr>
            <p:cNvCxnSpPr>
              <a:cxnSpLocks/>
            </p:cNvCxnSpPr>
            <p:nvPr/>
          </p:nvCxnSpPr>
          <p:spPr>
            <a:xfrm flipH="1">
              <a:off x="4532020" y="5405799"/>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Connecteur droit 72">
              <a:extLst>
                <a:ext uri="{FF2B5EF4-FFF2-40B4-BE49-F238E27FC236}">
                  <a16:creationId xmlns:a16="http://schemas.microsoft.com/office/drawing/2014/main" id="{DED2DEA1-FA5C-4C32-A9DC-0A4AC462F0A1}"/>
                </a:ext>
              </a:extLst>
            </p:cNvPr>
            <p:cNvCxnSpPr>
              <a:cxnSpLocks/>
            </p:cNvCxnSpPr>
            <p:nvPr/>
          </p:nvCxnSpPr>
          <p:spPr>
            <a:xfrm flipH="1">
              <a:off x="4532020" y="528950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Connecteur droit 73">
              <a:extLst>
                <a:ext uri="{FF2B5EF4-FFF2-40B4-BE49-F238E27FC236}">
                  <a16:creationId xmlns:a16="http://schemas.microsoft.com/office/drawing/2014/main" id="{20B3ECC5-F9C2-489B-ABF7-F54F139971E6}"/>
                </a:ext>
              </a:extLst>
            </p:cNvPr>
            <p:cNvCxnSpPr>
              <a:cxnSpLocks/>
            </p:cNvCxnSpPr>
            <p:nvPr/>
          </p:nvCxnSpPr>
          <p:spPr>
            <a:xfrm flipH="1">
              <a:off x="4526298" y="517166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Connecteur droit 74">
              <a:extLst>
                <a:ext uri="{FF2B5EF4-FFF2-40B4-BE49-F238E27FC236}">
                  <a16:creationId xmlns:a16="http://schemas.microsoft.com/office/drawing/2014/main" id="{0298B751-1319-40F7-A617-400B7859C82D}"/>
                </a:ext>
              </a:extLst>
            </p:cNvPr>
            <p:cNvCxnSpPr>
              <a:cxnSpLocks/>
            </p:cNvCxnSpPr>
            <p:nvPr/>
          </p:nvCxnSpPr>
          <p:spPr>
            <a:xfrm flipH="1">
              <a:off x="4530102" y="505783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6" name="Connecteur droit 75">
              <a:extLst>
                <a:ext uri="{FF2B5EF4-FFF2-40B4-BE49-F238E27FC236}">
                  <a16:creationId xmlns:a16="http://schemas.microsoft.com/office/drawing/2014/main" id="{D42BA38E-AB84-4FF8-B65E-A2D405D1AC57}"/>
                </a:ext>
              </a:extLst>
            </p:cNvPr>
            <p:cNvCxnSpPr>
              <a:cxnSpLocks/>
            </p:cNvCxnSpPr>
            <p:nvPr/>
          </p:nvCxnSpPr>
          <p:spPr>
            <a:xfrm flipH="1">
              <a:off x="4526298" y="492954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Connecteur droit 76">
              <a:extLst>
                <a:ext uri="{FF2B5EF4-FFF2-40B4-BE49-F238E27FC236}">
                  <a16:creationId xmlns:a16="http://schemas.microsoft.com/office/drawing/2014/main" id="{2EFC1DC6-A183-4978-A6B5-1F736BF5DA70}"/>
                </a:ext>
              </a:extLst>
            </p:cNvPr>
            <p:cNvCxnSpPr>
              <a:cxnSpLocks/>
            </p:cNvCxnSpPr>
            <p:nvPr/>
          </p:nvCxnSpPr>
          <p:spPr>
            <a:xfrm flipH="1">
              <a:off x="4526298" y="4813251"/>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Connecteur droit 77">
              <a:extLst>
                <a:ext uri="{FF2B5EF4-FFF2-40B4-BE49-F238E27FC236}">
                  <a16:creationId xmlns:a16="http://schemas.microsoft.com/office/drawing/2014/main" id="{269F5F7C-EF50-4A1C-AEC2-9D9C2DE83F4E}"/>
                </a:ext>
              </a:extLst>
            </p:cNvPr>
            <p:cNvCxnSpPr>
              <a:cxnSpLocks/>
            </p:cNvCxnSpPr>
            <p:nvPr/>
          </p:nvCxnSpPr>
          <p:spPr>
            <a:xfrm flipH="1">
              <a:off x="4526927" y="470494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9" name="Connecteur droit 78">
              <a:extLst>
                <a:ext uri="{FF2B5EF4-FFF2-40B4-BE49-F238E27FC236}">
                  <a16:creationId xmlns:a16="http://schemas.microsoft.com/office/drawing/2014/main" id="{EE0A211A-6A27-460C-9301-EBCBCC6EC222}"/>
                </a:ext>
              </a:extLst>
            </p:cNvPr>
            <p:cNvCxnSpPr>
              <a:cxnSpLocks/>
            </p:cNvCxnSpPr>
            <p:nvPr/>
          </p:nvCxnSpPr>
          <p:spPr>
            <a:xfrm flipH="1">
              <a:off x="4530731" y="459111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Connecteur droit 79">
              <a:extLst>
                <a:ext uri="{FF2B5EF4-FFF2-40B4-BE49-F238E27FC236}">
                  <a16:creationId xmlns:a16="http://schemas.microsoft.com/office/drawing/2014/main" id="{A60BFB07-070C-4A43-9443-2A28EE7776AF}"/>
                </a:ext>
              </a:extLst>
            </p:cNvPr>
            <p:cNvCxnSpPr>
              <a:cxnSpLocks/>
            </p:cNvCxnSpPr>
            <p:nvPr/>
          </p:nvCxnSpPr>
          <p:spPr>
            <a:xfrm flipH="1">
              <a:off x="4526927" y="446282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Connecteur droit 80">
              <a:extLst>
                <a:ext uri="{FF2B5EF4-FFF2-40B4-BE49-F238E27FC236}">
                  <a16:creationId xmlns:a16="http://schemas.microsoft.com/office/drawing/2014/main" id="{617538AC-75E3-4EFA-9623-C8C2DA4FD703}"/>
                </a:ext>
              </a:extLst>
            </p:cNvPr>
            <p:cNvCxnSpPr>
              <a:cxnSpLocks/>
            </p:cNvCxnSpPr>
            <p:nvPr/>
          </p:nvCxnSpPr>
          <p:spPr>
            <a:xfrm flipH="1">
              <a:off x="4526927" y="4346526"/>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2" name="Connecteur droit 81">
              <a:extLst>
                <a:ext uri="{FF2B5EF4-FFF2-40B4-BE49-F238E27FC236}">
                  <a16:creationId xmlns:a16="http://schemas.microsoft.com/office/drawing/2014/main" id="{AC07641B-8A9C-4ABE-94E4-DBC7935D8027}"/>
                </a:ext>
              </a:extLst>
            </p:cNvPr>
            <p:cNvCxnSpPr>
              <a:cxnSpLocks/>
            </p:cNvCxnSpPr>
            <p:nvPr/>
          </p:nvCxnSpPr>
          <p:spPr>
            <a:xfrm flipH="1">
              <a:off x="4535824" y="422652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Connecteur droit 82">
              <a:extLst>
                <a:ext uri="{FF2B5EF4-FFF2-40B4-BE49-F238E27FC236}">
                  <a16:creationId xmlns:a16="http://schemas.microsoft.com/office/drawing/2014/main" id="{9D509A99-90D7-4D62-9E57-8A2282ACF63C}"/>
                </a:ext>
              </a:extLst>
            </p:cNvPr>
            <p:cNvCxnSpPr>
              <a:cxnSpLocks/>
            </p:cNvCxnSpPr>
            <p:nvPr/>
          </p:nvCxnSpPr>
          <p:spPr>
            <a:xfrm flipH="1">
              <a:off x="4539628" y="411269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Connecteur droit 83">
              <a:extLst>
                <a:ext uri="{FF2B5EF4-FFF2-40B4-BE49-F238E27FC236}">
                  <a16:creationId xmlns:a16="http://schemas.microsoft.com/office/drawing/2014/main" id="{102FF70E-7A92-4236-A3BA-8856F2692138}"/>
                </a:ext>
              </a:extLst>
            </p:cNvPr>
            <p:cNvCxnSpPr>
              <a:cxnSpLocks/>
            </p:cNvCxnSpPr>
            <p:nvPr/>
          </p:nvCxnSpPr>
          <p:spPr>
            <a:xfrm flipH="1">
              <a:off x="4535824" y="3984408"/>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5" name="Connecteur droit 84">
              <a:extLst>
                <a:ext uri="{FF2B5EF4-FFF2-40B4-BE49-F238E27FC236}">
                  <a16:creationId xmlns:a16="http://schemas.microsoft.com/office/drawing/2014/main" id="{2C83E5DF-34F4-407A-8E11-D2CC278AA159}"/>
                </a:ext>
              </a:extLst>
            </p:cNvPr>
            <p:cNvCxnSpPr>
              <a:cxnSpLocks/>
            </p:cNvCxnSpPr>
            <p:nvPr/>
          </p:nvCxnSpPr>
          <p:spPr>
            <a:xfrm flipH="1">
              <a:off x="4535824" y="3868111"/>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6" name="Connecteur droit 85">
              <a:extLst>
                <a:ext uri="{FF2B5EF4-FFF2-40B4-BE49-F238E27FC236}">
                  <a16:creationId xmlns:a16="http://schemas.microsoft.com/office/drawing/2014/main" id="{A846B68E-4D62-41EA-93D7-D9EF5709674A}"/>
                </a:ext>
              </a:extLst>
            </p:cNvPr>
            <p:cNvCxnSpPr>
              <a:cxnSpLocks/>
            </p:cNvCxnSpPr>
            <p:nvPr/>
          </p:nvCxnSpPr>
          <p:spPr>
            <a:xfrm flipH="1">
              <a:off x="4536453" y="375980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7" name="Connecteur droit 86">
              <a:extLst>
                <a:ext uri="{FF2B5EF4-FFF2-40B4-BE49-F238E27FC236}">
                  <a16:creationId xmlns:a16="http://schemas.microsoft.com/office/drawing/2014/main" id="{746F4A46-DA74-4B16-B1A6-7A5661721063}"/>
                </a:ext>
              </a:extLst>
            </p:cNvPr>
            <p:cNvCxnSpPr>
              <a:cxnSpLocks/>
            </p:cNvCxnSpPr>
            <p:nvPr/>
          </p:nvCxnSpPr>
          <p:spPr>
            <a:xfrm flipH="1">
              <a:off x="4540257" y="364597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8" name="Connecteur droit 87">
              <a:extLst>
                <a:ext uri="{FF2B5EF4-FFF2-40B4-BE49-F238E27FC236}">
                  <a16:creationId xmlns:a16="http://schemas.microsoft.com/office/drawing/2014/main" id="{4830DFD9-39D5-472D-A8B1-E36997823F36}"/>
                </a:ext>
              </a:extLst>
            </p:cNvPr>
            <p:cNvCxnSpPr>
              <a:cxnSpLocks/>
            </p:cNvCxnSpPr>
            <p:nvPr/>
          </p:nvCxnSpPr>
          <p:spPr>
            <a:xfrm flipH="1">
              <a:off x="4536453" y="3517683"/>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9" name="Connecteur droit 88">
              <a:extLst>
                <a:ext uri="{FF2B5EF4-FFF2-40B4-BE49-F238E27FC236}">
                  <a16:creationId xmlns:a16="http://schemas.microsoft.com/office/drawing/2014/main" id="{4DBEC27C-81D0-424E-A4AA-B96F4CD18C4E}"/>
                </a:ext>
              </a:extLst>
            </p:cNvPr>
            <p:cNvCxnSpPr>
              <a:cxnSpLocks/>
            </p:cNvCxnSpPr>
            <p:nvPr/>
          </p:nvCxnSpPr>
          <p:spPr>
            <a:xfrm flipH="1">
              <a:off x="4536453" y="3401386"/>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0" name="Connecteur droit 89">
              <a:extLst>
                <a:ext uri="{FF2B5EF4-FFF2-40B4-BE49-F238E27FC236}">
                  <a16:creationId xmlns:a16="http://schemas.microsoft.com/office/drawing/2014/main" id="{A6AB8FA6-D925-4936-BE6F-DCCF407D19F6}"/>
                </a:ext>
              </a:extLst>
            </p:cNvPr>
            <p:cNvCxnSpPr>
              <a:cxnSpLocks/>
            </p:cNvCxnSpPr>
            <p:nvPr/>
          </p:nvCxnSpPr>
          <p:spPr>
            <a:xfrm flipH="1">
              <a:off x="4530731" y="3283551"/>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1" name="Connecteur droit 90">
              <a:extLst>
                <a:ext uri="{FF2B5EF4-FFF2-40B4-BE49-F238E27FC236}">
                  <a16:creationId xmlns:a16="http://schemas.microsoft.com/office/drawing/2014/main" id="{F7487713-707E-41FC-BA9C-57DC2915A3E2}"/>
                </a:ext>
              </a:extLst>
            </p:cNvPr>
            <p:cNvCxnSpPr>
              <a:cxnSpLocks/>
            </p:cNvCxnSpPr>
            <p:nvPr/>
          </p:nvCxnSpPr>
          <p:spPr>
            <a:xfrm flipH="1">
              <a:off x="4534535" y="3169721"/>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2" name="Connecteur droit 91">
              <a:extLst>
                <a:ext uri="{FF2B5EF4-FFF2-40B4-BE49-F238E27FC236}">
                  <a16:creationId xmlns:a16="http://schemas.microsoft.com/office/drawing/2014/main" id="{E373E44F-DBA8-41A0-ACC6-C884722DE367}"/>
                </a:ext>
              </a:extLst>
            </p:cNvPr>
            <p:cNvCxnSpPr>
              <a:cxnSpLocks/>
            </p:cNvCxnSpPr>
            <p:nvPr/>
          </p:nvCxnSpPr>
          <p:spPr>
            <a:xfrm flipH="1">
              <a:off x="4530731" y="3041432"/>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3" name="Connecteur droit 92">
              <a:extLst>
                <a:ext uri="{FF2B5EF4-FFF2-40B4-BE49-F238E27FC236}">
                  <a16:creationId xmlns:a16="http://schemas.microsoft.com/office/drawing/2014/main" id="{62B4F700-5D39-49B1-BCA7-84646744E191}"/>
                </a:ext>
              </a:extLst>
            </p:cNvPr>
            <p:cNvCxnSpPr>
              <a:cxnSpLocks/>
            </p:cNvCxnSpPr>
            <p:nvPr/>
          </p:nvCxnSpPr>
          <p:spPr>
            <a:xfrm flipH="1">
              <a:off x="4530731" y="2925135"/>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Connecteur droit 93">
              <a:extLst>
                <a:ext uri="{FF2B5EF4-FFF2-40B4-BE49-F238E27FC236}">
                  <a16:creationId xmlns:a16="http://schemas.microsoft.com/office/drawing/2014/main" id="{C065B76F-E8CF-463C-81DE-A950F505871B}"/>
                </a:ext>
              </a:extLst>
            </p:cNvPr>
            <p:cNvCxnSpPr>
              <a:cxnSpLocks/>
            </p:cNvCxnSpPr>
            <p:nvPr/>
          </p:nvCxnSpPr>
          <p:spPr>
            <a:xfrm flipH="1">
              <a:off x="4531360" y="2816826"/>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Connecteur droit 94">
              <a:extLst>
                <a:ext uri="{FF2B5EF4-FFF2-40B4-BE49-F238E27FC236}">
                  <a16:creationId xmlns:a16="http://schemas.microsoft.com/office/drawing/2014/main" id="{27969D5F-CE88-48EE-9CAF-098BF5167B1D}"/>
                </a:ext>
              </a:extLst>
            </p:cNvPr>
            <p:cNvCxnSpPr>
              <a:cxnSpLocks/>
            </p:cNvCxnSpPr>
            <p:nvPr/>
          </p:nvCxnSpPr>
          <p:spPr>
            <a:xfrm flipH="1">
              <a:off x="4535164" y="2702996"/>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6" name="Connecteur droit 95">
              <a:extLst>
                <a:ext uri="{FF2B5EF4-FFF2-40B4-BE49-F238E27FC236}">
                  <a16:creationId xmlns:a16="http://schemas.microsoft.com/office/drawing/2014/main" id="{8CD20930-5A09-4506-B426-755D42C45E74}"/>
                </a:ext>
              </a:extLst>
            </p:cNvPr>
            <p:cNvCxnSpPr>
              <a:cxnSpLocks/>
            </p:cNvCxnSpPr>
            <p:nvPr/>
          </p:nvCxnSpPr>
          <p:spPr>
            <a:xfrm flipH="1">
              <a:off x="4531360" y="2574707"/>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7" name="Connecteur droit 96">
              <a:extLst>
                <a:ext uri="{FF2B5EF4-FFF2-40B4-BE49-F238E27FC236}">
                  <a16:creationId xmlns:a16="http://schemas.microsoft.com/office/drawing/2014/main" id="{29A1073C-E3BA-4330-85EA-E911A1CB615E}"/>
                </a:ext>
              </a:extLst>
            </p:cNvPr>
            <p:cNvCxnSpPr>
              <a:cxnSpLocks/>
            </p:cNvCxnSpPr>
            <p:nvPr/>
          </p:nvCxnSpPr>
          <p:spPr>
            <a:xfrm flipH="1">
              <a:off x="4531360" y="2458410"/>
              <a:ext cx="51686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64" name="Groupe 163">
            <a:extLst>
              <a:ext uri="{FF2B5EF4-FFF2-40B4-BE49-F238E27FC236}">
                <a16:creationId xmlns:a16="http://schemas.microsoft.com/office/drawing/2014/main" id="{BEABADEB-683E-4A43-A095-8E91F3952896}"/>
              </a:ext>
            </a:extLst>
          </p:cNvPr>
          <p:cNvGrpSpPr/>
          <p:nvPr/>
        </p:nvGrpSpPr>
        <p:grpSpPr>
          <a:xfrm>
            <a:off x="8370876" y="2235032"/>
            <a:ext cx="1948085" cy="4084265"/>
            <a:chOff x="6178964" y="2239995"/>
            <a:chExt cx="1948085" cy="4084265"/>
          </a:xfrm>
        </p:grpSpPr>
        <p:pic>
          <p:nvPicPr>
            <p:cNvPr id="8" name="Image 7" descr="Une image contenant texte, mur, intérieur&#10;&#10;Description générée automatiquement">
              <a:extLst>
                <a:ext uri="{FF2B5EF4-FFF2-40B4-BE49-F238E27FC236}">
                  <a16:creationId xmlns:a16="http://schemas.microsoft.com/office/drawing/2014/main" id="{18B35EFA-BAB1-4937-91BF-FF235AC2A8BF}"/>
                </a:ext>
              </a:extLst>
            </p:cNvPr>
            <p:cNvPicPr>
              <a:picLocks noChangeAspect="1"/>
            </p:cNvPicPr>
            <p:nvPr/>
          </p:nvPicPr>
          <p:blipFill rotWithShape="1">
            <a:blip r:embed="rId3"/>
            <a:srcRect l="24150" t="32358" r="11790" b="26901"/>
            <a:stretch/>
          </p:blipFill>
          <p:spPr>
            <a:xfrm rot="5400000">
              <a:off x="5110874" y="3308085"/>
              <a:ext cx="4084265" cy="1948085"/>
            </a:xfrm>
            <a:prstGeom prst="rect">
              <a:avLst/>
            </a:prstGeom>
          </p:spPr>
        </p:pic>
        <p:cxnSp>
          <p:nvCxnSpPr>
            <p:cNvPr id="3" name="Connecteur droit 2">
              <a:extLst>
                <a:ext uri="{FF2B5EF4-FFF2-40B4-BE49-F238E27FC236}">
                  <a16:creationId xmlns:a16="http://schemas.microsoft.com/office/drawing/2014/main" id="{84D509A2-377E-46A7-BAF5-1BBC9E7DC70E}"/>
                </a:ext>
              </a:extLst>
            </p:cNvPr>
            <p:cNvCxnSpPr>
              <a:cxnSpLocks/>
            </p:cNvCxnSpPr>
            <p:nvPr/>
          </p:nvCxnSpPr>
          <p:spPr>
            <a:xfrm flipH="1">
              <a:off x="7035800" y="2503918"/>
              <a:ext cx="57150" cy="3471432"/>
            </a:xfrm>
            <a:prstGeom prst="line">
              <a:avLst/>
            </a:prstGeom>
            <a:ln w="38100">
              <a:solidFill>
                <a:srgbClr val="749BBA"/>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727AA034-F332-453D-B7C6-9DD2E6D82227}"/>
                </a:ext>
              </a:extLst>
            </p:cNvPr>
            <p:cNvCxnSpPr>
              <a:cxnSpLocks/>
            </p:cNvCxnSpPr>
            <p:nvPr/>
          </p:nvCxnSpPr>
          <p:spPr>
            <a:xfrm>
              <a:off x="6299200" y="6191250"/>
              <a:ext cx="1581150" cy="48023"/>
            </a:xfrm>
            <a:prstGeom prst="line">
              <a:avLst/>
            </a:prstGeom>
            <a:ln w="38100">
              <a:solidFill>
                <a:srgbClr val="749BBA"/>
              </a:solidFill>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86F5F77A-E9A4-4220-B196-BA11FE501655}"/>
                </a:ext>
              </a:extLst>
            </p:cNvPr>
            <p:cNvCxnSpPr>
              <a:cxnSpLocks/>
            </p:cNvCxnSpPr>
            <p:nvPr/>
          </p:nvCxnSpPr>
          <p:spPr>
            <a:xfrm flipH="1">
              <a:off x="7159625" y="2503918"/>
              <a:ext cx="57150" cy="3602345"/>
            </a:xfrm>
            <a:prstGeom prst="line">
              <a:avLst/>
            </a:prstGeom>
            <a:ln w="38100">
              <a:solidFill>
                <a:srgbClr val="983D42"/>
              </a:solidFill>
            </a:ln>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C047FB30-A45C-4E71-AE29-8CA5541C2A08}"/>
                </a:ext>
              </a:extLst>
            </p:cNvPr>
            <p:cNvCxnSpPr>
              <a:cxnSpLocks/>
            </p:cNvCxnSpPr>
            <p:nvPr/>
          </p:nvCxnSpPr>
          <p:spPr>
            <a:xfrm flipH="1" flipV="1">
              <a:off x="7153006" y="6088856"/>
              <a:ext cx="727345" cy="17407"/>
            </a:xfrm>
            <a:prstGeom prst="line">
              <a:avLst/>
            </a:prstGeom>
            <a:ln w="38100">
              <a:solidFill>
                <a:srgbClr val="983D42"/>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09E46035-252C-4BA2-9B04-31E4DC4CCD1C}"/>
                </a:ext>
              </a:extLst>
            </p:cNvPr>
            <p:cNvCxnSpPr>
              <a:cxnSpLocks/>
            </p:cNvCxnSpPr>
            <p:nvPr/>
          </p:nvCxnSpPr>
          <p:spPr>
            <a:xfrm flipH="1" flipV="1">
              <a:off x="6305623" y="6057190"/>
              <a:ext cx="609527" cy="17408"/>
            </a:xfrm>
            <a:prstGeom prst="line">
              <a:avLst/>
            </a:prstGeom>
            <a:ln w="38100">
              <a:solidFill>
                <a:srgbClr val="983D42"/>
              </a:solidFill>
            </a:ln>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4463A94A-C850-487B-967B-262C706FEAF5}"/>
                </a:ext>
              </a:extLst>
            </p:cNvPr>
            <p:cNvCxnSpPr>
              <a:cxnSpLocks/>
            </p:cNvCxnSpPr>
            <p:nvPr/>
          </p:nvCxnSpPr>
          <p:spPr>
            <a:xfrm flipH="1" flipV="1">
              <a:off x="6299200" y="5940536"/>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8" name="Connecteur droit 97">
              <a:extLst>
                <a:ext uri="{FF2B5EF4-FFF2-40B4-BE49-F238E27FC236}">
                  <a16:creationId xmlns:a16="http://schemas.microsoft.com/office/drawing/2014/main" id="{BC22FE80-81B7-4910-B5DE-5DC1DFE24410}"/>
                </a:ext>
              </a:extLst>
            </p:cNvPr>
            <p:cNvCxnSpPr>
              <a:cxnSpLocks/>
            </p:cNvCxnSpPr>
            <p:nvPr/>
          </p:nvCxnSpPr>
          <p:spPr>
            <a:xfrm flipH="1" flipV="1">
              <a:off x="6305550" y="5815644"/>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9" name="Connecteur droit 98">
              <a:extLst>
                <a:ext uri="{FF2B5EF4-FFF2-40B4-BE49-F238E27FC236}">
                  <a16:creationId xmlns:a16="http://schemas.microsoft.com/office/drawing/2014/main" id="{6CABA276-7467-49EE-8233-01F4B07B33A6}"/>
                </a:ext>
              </a:extLst>
            </p:cNvPr>
            <p:cNvCxnSpPr>
              <a:cxnSpLocks/>
            </p:cNvCxnSpPr>
            <p:nvPr/>
          </p:nvCxnSpPr>
          <p:spPr>
            <a:xfrm flipH="1" flipV="1">
              <a:off x="6326224" y="5689822"/>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0" name="Connecteur droit 99">
              <a:extLst>
                <a:ext uri="{FF2B5EF4-FFF2-40B4-BE49-F238E27FC236}">
                  <a16:creationId xmlns:a16="http://schemas.microsoft.com/office/drawing/2014/main" id="{85869A05-FF77-459C-A1D1-5337EC5CA48F}"/>
                </a:ext>
              </a:extLst>
            </p:cNvPr>
            <p:cNvCxnSpPr>
              <a:cxnSpLocks/>
            </p:cNvCxnSpPr>
            <p:nvPr/>
          </p:nvCxnSpPr>
          <p:spPr>
            <a:xfrm flipH="1" flipV="1">
              <a:off x="6326224" y="5207202"/>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1" name="Connecteur droit 100">
              <a:extLst>
                <a:ext uri="{FF2B5EF4-FFF2-40B4-BE49-F238E27FC236}">
                  <a16:creationId xmlns:a16="http://schemas.microsoft.com/office/drawing/2014/main" id="{3F5A4911-88F6-4860-8EC7-97EF1E7B8C41}"/>
                </a:ext>
              </a:extLst>
            </p:cNvPr>
            <p:cNvCxnSpPr>
              <a:cxnSpLocks/>
            </p:cNvCxnSpPr>
            <p:nvPr/>
          </p:nvCxnSpPr>
          <p:spPr>
            <a:xfrm flipH="1" flipV="1">
              <a:off x="6326224" y="5081380"/>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2" name="Connecteur droit 101">
              <a:extLst>
                <a:ext uri="{FF2B5EF4-FFF2-40B4-BE49-F238E27FC236}">
                  <a16:creationId xmlns:a16="http://schemas.microsoft.com/office/drawing/2014/main" id="{3F903F71-1CF7-4DC5-8704-C6CD0C00BEE4}"/>
                </a:ext>
              </a:extLst>
            </p:cNvPr>
            <p:cNvCxnSpPr>
              <a:cxnSpLocks/>
            </p:cNvCxnSpPr>
            <p:nvPr/>
          </p:nvCxnSpPr>
          <p:spPr>
            <a:xfrm flipH="1" flipV="1">
              <a:off x="6326224" y="4981160"/>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3" name="Connecteur droit 102">
              <a:extLst>
                <a:ext uri="{FF2B5EF4-FFF2-40B4-BE49-F238E27FC236}">
                  <a16:creationId xmlns:a16="http://schemas.microsoft.com/office/drawing/2014/main" id="{FF8F04B3-FE56-48F3-BAEE-8DD0336EEB30}"/>
                </a:ext>
              </a:extLst>
            </p:cNvPr>
            <p:cNvCxnSpPr>
              <a:cxnSpLocks/>
            </p:cNvCxnSpPr>
            <p:nvPr/>
          </p:nvCxnSpPr>
          <p:spPr>
            <a:xfrm flipH="1" flipV="1">
              <a:off x="6326224" y="4863532"/>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4" name="Connecteur droit 103">
              <a:extLst>
                <a:ext uri="{FF2B5EF4-FFF2-40B4-BE49-F238E27FC236}">
                  <a16:creationId xmlns:a16="http://schemas.microsoft.com/office/drawing/2014/main" id="{A81EB9BD-6440-4991-92C0-3AB73F59E4D5}"/>
                </a:ext>
              </a:extLst>
            </p:cNvPr>
            <p:cNvCxnSpPr>
              <a:cxnSpLocks/>
            </p:cNvCxnSpPr>
            <p:nvPr/>
          </p:nvCxnSpPr>
          <p:spPr>
            <a:xfrm flipH="1" flipV="1">
              <a:off x="6326224" y="4745904"/>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5" name="Connecteur droit 104">
              <a:extLst>
                <a:ext uri="{FF2B5EF4-FFF2-40B4-BE49-F238E27FC236}">
                  <a16:creationId xmlns:a16="http://schemas.microsoft.com/office/drawing/2014/main" id="{3E2FD079-D2BA-4225-8405-11480D6A84C0}"/>
                </a:ext>
              </a:extLst>
            </p:cNvPr>
            <p:cNvCxnSpPr>
              <a:cxnSpLocks/>
            </p:cNvCxnSpPr>
            <p:nvPr/>
          </p:nvCxnSpPr>
          <p:spPr>
            <a:xfrm flipH="1" flipV="1">
              <a:off x="6326224" y="4628276"/>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6" name="Connecteur droit 105">
              <a:extLst>
                <a:ext uri="{FF2B5EF4-FFF2-40B4-BE49-F238E27FC236}">
                  <a16:creationId xmlns:a16="http://schemas.microsoft.com/office/drawing/2014/main" id="{CA6DD8F6-51D5-44AE-BA91-4EB61D6738D4}"/>
                </a:ext>
              </a:extLst>
            </p:cNvPr>
            <p:cNvCxnSpPr>
              <a:cxnSpLocks/>
            </p:cNvCxnSpPr>
            <p:nvPr/>
          </p:nvCxnSpPr>
          <p:spPr>
            <a:xfrm flipH="1" flipV="1">
              <a:off x="6326224" y="4510648"/>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7" name="Connecteur droit 106">
              <a:extLst>
                <a:ext uri="{FF2B5EF4-FFF2-40B4-BE49-F238E27FC236}">
                  <a16:creationId xmlns:a16="http://schemas.microsoft.com/office/drawing/2014/main" id="{7C058136-4E58-4C7C-AFA1-2DB5972A8805}"/>
                </a:ext>
              </a:extLst>
            </p:cNvPr>
            <p:cNvCxnSpPr>
              <a:cxnSpLocks/>
            </p:cNvCxnSpPr>
            <p:nvPr/>
          </p:nvCxnSpPr>
          <p:spPr>
            <a:xfrm flipH="1" flipV="1">
              <a:off x="6326224" y="4385291"/>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8" name="Connecteur droit 107">
              <a:extLst>
                <a:ext uri="{FF2B5EF4-FFF2-40B4-BE49-F238E27FC236}">
                  <a16:creationId xmlns:a16="http://schemas.microsoft.com/office/drawing/2014/main" id="{BCB81501-8148-4C7A-978A-D5615D15F9D8}"/>
                </a:ext>
              </a:extLst>
            </p:cNvPr>
            <p:cNvCxnSpPr>
              <a:cxnSpLocks/>
            </p:cNvCxnSpPr>
            <p:nvPr/>
          </p:nvCxnSpPr>
          <p:spPr>
            <a:xfrm flipH="1" flipV="1">
              <a:off x="6359598" y="4261377"/>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9" name="Connecteur droit 108">
              <a:extLst>
                <a:ext uri="{FF2B5EF4-FFF2-40B4-BE49-F238E27FC236}">
                  <a16:creationId xmlns:a16="http://schemas.microsoft.com/office/drawing/2014/main" id="{8F90E41B-86FE-4899-BED1-BF7484697568}"/>
                </a:ext>
              </a:extLst>
            </p:cNvPr>
            <p:cNvCxnSpPr>
              <a:cxnSpLocks/>
            </p:cNvCxnSpPr>
            <p:nvPr/>
          </p:nvCxnSpPr>
          <p:spPr>
            <a:xfrm flipH="1" flipV="1">
              <a:off x="6359598" y="4135555"/>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0" name="Connecteur droit 109">
              <a:extLst>
                <a:ext uri="{FF2B5EF4-FFF2-40B4-BE49-F238E27FC236}">
                  <a16:creationId xmlns:a16="http://schemas.microsoft.com/office/drawing/2014/main" id="{FF94BB13-BFF9-43C7-95E3-436765D1B91C}"/>
                </a:ext>
              </a:extLst>
            </p:cNvPr>
            <p:cNvCxnSpPr>
              <a:cxnSpLocks/>
            </p:cNvCxnSpPr>
            <p:nvPr/>
          </p:nvCxnSpPr>
          <p:spPr>
            <a:xfrm flipH="1" flipV="1">
              <a:off x="6359598" y="4035335"/>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1" name="Connecteur droit 110">
              <a:extLst>
                <a:ext uri="{FF2B5EF4-FFF2-40B4-BE49-F238E27FC236}">
                  <a16:creationId xmlns:a16="http://schemas.microsoft.com/office/drawing/2014/main" id="{DDD79BBC-7F11-4CFF-9B32-5019E28107DC}"/>
                </a:ext>
              </a:extLst>
            </p:cNvPr>
            <p:cNvCxnSpPr>
              <a:cxnSpLocks/>
            </p:cNvCxnSpPr>
            <p:nvPr/>
          </p:nvCxnSpPr>
          <p:spPr>
            <a:xfrm flipH="1" flipV="1">
              <a:off x="6359598" y="3917707"/>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2" name="Connecteur droit 111">
              <a:extLst>
                <a:ext uri="{FF2B5EF4-FFF2-40B4-BE49-F238E27FC236}">
                  <a16:creationId xmlns:a16="http://schemas.microsoft.com/office/drawing/2014/main" id="{88164672-F53B-4B2B-A323-6EA49C4A5FCF}"/>
                </a:ext>
              </a:extLst>
            </p:cNvPr>
            <p:cNvCxnSpPr>
              <a:cxnSpLocks/>
            </p:cNvCxnSpPr>
            <p:nvPr/>
          </p:nvCxnSpPr>
          <p:spPr>
            <a:xfrm flipH="1" flipV="1">
              <a:off x="6359598" y="3800079"/>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3" name="Connecteur droit 112">
              <a:extLst>
                <a:ext uri="{FF2B5EF4-FFF2-40B4-BE49-F238E27FC236}">
                  <a16:creationId xmlns:a16="http://schemas.microsoft.com/office/drawing/2014/main" id="{6DCA57DB-507E-47A0-AD89-74A808991910}"/>
                </a:ext>
              </a:extLst>
            </p:cNvPr>
            <p:cNvCxnSpPr>
              <a:cxnSpLocks/>
            </p:cNvCxnSpPr>
            <p:nvPr/>
          </p:nvCxnSpPr>
          <p:spPr>
            <a:xfrm flipH="1" flipV="1">
              <a:off x="6359598" y="3682451"/>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4" name="Connecteur droit 113">
              <a:extLst>
                <a:ext uri="{FF2B5EF4-FFF2-40B4-BE49-F238E27FC236}">
                  <a16:creationId xmlns:a16="http://schemas.microsoft.com/office/drawing/2014/main" id="{F84FECAB-5C13-43E5-848A-158EF97EF733}"/>
                </a:ext>
              </a:extLst>
            </p:cNvPr>
            <p:cNvCxnSpPr>
              <a:cxnSpLocks/>
            </p:cNvCxnSpPr>
            <p:nvPr/>
          </p:nvCxnSpPr>
          <p:spPr>
            <a:xfrm flipH="1" flipV="1">
              <a:off x="6359598" y="356482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5" name="Connecteur droit 114">
              <a:extLst>
                <a:ext uri="{FF2B5EF4-FFF2-40B4-BE49-F238E27FC236}">
                  <a16:creationId xmlns:a16="http://schemas.microsoft.com/office/drawing/2014/main" id="{75984F78-0337-4EA7-860A-08C03747E813}"/>
                </a:ext>
              </a:extLst>
            </p:cNvPr>
            <p:cNvCxnSpPr>
              <a:cxnSpLocks/>
            </p:cNvCxnSpPr>
            <p:nvPr/>
          </p:nvCxnSpPr>
          <p:spPr>
            <a:xfrm flipH="1" flipV="1">
              <a:off x="6359598" y="3439466"/>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6" name="Connecteur droit 115">
              <a:extLst>
                <a:ext uri="{FF2B5EF4-FFF2-40B4-BE49-F238E27FC236}">
                  <a16:creationId xmlns:a16="http://schemas.microsoft.com/office/drawing/2014/main" id="{15752A12-F067-44F6-B7C9-A7EC36736B51}"/>
                </a:ext>
              </a:extLst>
            </p:cNvPr>
            <p:cNvCxnSpPr>
              <a:cxnSpLocks/>
            </p:cNvCxnSpPr>
            <p:nvPr/>
          </p:nvCxnSpPr>
          <p:spPr>
            <a:xfrm flipH="1" flipV="1">
              <a:off x="6359598" y="3299370"/>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7" name="Connecteur droit 116">
              <a:extLst>
                <a:ext uri="{FF2B5EF4-FFF2-40B4-BE49-F238E27FC236}">
                  <a16:creationId xmlns:a16="http://schemas.microsoft.com/office/drawing/2014/main" id="{8491A4A1-4F01-4144-8D3C-B3D1075BD0E5}"/>
                </a:ext>
              </a:extLst>
            </p:cNvPr>
            <p:cNvCxnSpPr>
              <a:cxnSpLocks/>
            </p:cNvCxnSpPr>
            <p:nvPr/>
          </p:nvCxnSpPr>
          <p:spPr>
            <a:xfrm flipH="1" flipV="1">
              <a:off x="6362540" y="2734355"/>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8" name="Connecteur droit 117">
              <a:extLst>
                <a:ext uri="{FF2B5EF4-FFF2-40B4-BE49-F238E27FC236}">
                  <a16:creationId xmlns:a16="http://schemas.microsoft.com/office/drawing/2014/main" id="{DA99B81B-BA6E-4DEC-8F2B-00AD333E960E}"/>
                </a:ext>
              </a:extLst>
            </p:cNvPr>
            <p:cNvCxnSpPr>
              <a:cxnSpLocks/>
            </p:cNvCxnSpPr>
            <p:nvPr/>
          </p:nvCxnSpPr>
          <p:spPr>
            <a:xfrm flipH="1" flipV="1">
              <a:off x="6368890" y="260946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9" name="Connecteur droit 118">
              <a:extLst>
                <a:ext uri="{FF2B5EF4-FFF2-40B4-BE49-F238E27FC236}">
                  <a16:creationId xmlns:a16="http://schemas.microsoft.com/office/drawing/2014/main" id="{C7971F4D-E5C3-4B85-A79F-8656023B935F}"/>
                </a:ext>
              </a:extLst>
            </p:cNvPr>
            <p:cNvCxnSpPr>
              <a:cxnSpLocks/>
            </p:cNvCxnSpPr>
            <p:nvPr/>
          </p:nvCxnSpPr>
          <p:spPr>
            <a:xfrm flipH="1" flipV="1">
              <a:off x="6389564" y="2483641"/>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0" name="Connecteur droit 119">
              <a:extLst>
                <a:ext uri="{FF2B5EF4-FFF2-40B4-BE49-F238E27FC236}">
                  <a16:creationId xmlns:a16="http://schemas.microsoft.com/office/drawing/2014/main" id="{1C4CDFD3-F9BD-4EAF-8C0A-C88748CAC337}"/>
                </a:ext>
              </a:extLst>
            </p:cNvPr>
            <p:cNvCxnSpPr>
              <a:cxnSpLocks/>
            </p:cNvCxnSpPr>
            <p:nvPr/>
          </p:nvCxnSpPr>
          <p:spPr>
            <a:xfrm flipH="1" flipV="1">
              <a:off x="6368890" y="2848279"/>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1" name="Connecteur droit 120">
              <a:extLst>
                <a:ext uri="{FF2B5EF4-FFF2-40B4-BE49-F238E27FC236}">
                  <a16:creationId xmlns:a16="http://schemas.microsoft.com/office/drawing/2014/main" id="{A62DF1E8-081B-49B0-8E23-302D4141D3B3}"/>
                </a:ext>
              </a:extLst>
            </p:cNvPr>
            <p:cNvCxnSpPr>
              <a:cxnSpLocks/>
            </p:cNvCxnSpPr>
            <p:nvPr/>
          </p:nvCxnSpPr>
          <p:spPr>
            <a:xfrm flipH="1" flipV="1">
              <a:off x="6438876" y="5322180"/>
              <a:ext cx="496875" cy="8936"/>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2" name="Connecteur droit 121">
              <a:extLst>
                <a:ext uri="{FF2B5EF4-FFF2-40B4-BE49-F238E27FC236}">
                  <a16:creationId xmlns:a16="http://schemas.microsoft.com/office/drawing/2014/main" id="{A46D505C-9B96-4706-893B-C755B277A6E3}"/>
                </a:ext>
              </a:extLst>
            </p:cNvPr>
            <p:cNvCxnSpPr>
              <a:cxnSpLocks/>
            </p:cNvCxnSpPr>
            <p:nvPr/>
          </p:nvCxnSpPr>
          <p:spPr>
            <a:xfrm flipH="1">
              <a:off x="6551528" y="5462508"/>
              <a:ext cx="363622"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3" name="Connecteur droit 122">
              <a:extLst>
                <a:ext uri="{FF2B5EF4-FFF2-40B4-BE49-F238E27FC236}">
                  <a16:creationId xmlns:a16="http://schemas.microsoft.com/office/drawing/2014/main" id="{8CDB9474-7EB3-462F-9A01-40F5C95DE355}"/>
                </a:ext>
              </a:extLst>
            </p:cNvPr>
            <p:cNvCxnSpPr>
              <a:cxnSpLocks/>
            </p:cNvCxnSpPr>
            <p:nvPr/>
          </p:nvCxnSpPr>
          <p:spPr>
            <a:xfrm flipH="1" flipV="1">
              <a:off x="6446617" y="5583570"/>
              <a:ext cx="489134" cy="870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7" name="Connecteur droit 126">
              <a:extLst>
                <a:ext uri="{FF2B5EF4-FFF2-40B4-BE49-F238E27FC236}">
                  <a16:creationId xmlns:a16="http://schemas.microsoft.com/office/drawing/2014/main" id="{70224596-EE6E-4F7B-B593-F738DE5E9595}"/>
                </a:ext>
              </a:extLst>
            </p:cNvPr>
            <p:cNvCxnSpPr>
              <a:cxnSpLocks/>
            </p:cNvCxnSpPr>
            <p:nvPr/>
          </p:nvCxnSpPr>
          <p:spPr>
            <a:xfrm flipH="1" flipV="1">
              <a:off x="6471518" y="2953615"/>
              <a:ext cx="496875" cy="8936"/>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8" name="Connecteur droit 127">
              <a:extLst>
                <a:ext uri="{FF2B5EF4-FFF2-40B4-BE49-F238E27FC236}">
                  <a16:creationId xmlns:a16="http://schemas.microsoft.com/office/drawing/2014/main" id="{D64D4172-BAAA-4E13-9338-FBB6D936A2AE}"/>
                </a:ext>
              </a:extLst>
            </p:cNvPr>
            <p:cNvCxnSpPr>
              <a:cxnSpLocks/>
            </p:cNvCxnSpPr>
            <p:nvPr/>
          </p:nvCxnSpPr>
          <p:spPr>
            <a:xfrm flipH="1">
              <a:off x="6584170" y="3093943"/>
              <a:ext cx="363622"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9" name="Connecteur droit 128">
              <a:extLst>
                <a:ext uri="{FF2B5EF4-FFF2-40B4-BE49-F238E27FC236}">
                  <a16:creationId xmlns:a16="http://schemas.microsoft.com/office/drawing/2014/main" id="{15195E7A-DF33-47CB-A857-EEC57003668E}"/>
                </a:ext>
              </a:extLst>
            </p:cNvPr>
            <p:cNvCxnSpPr>
              <a:cxnSpLocks/>
            </p:cNvCxnSpPr>
            <p:nvPr/>
          </p:nvCxnSpPr>
          <p:spPr>
            <a:xfrm flipH="1" flipV="1">
              <a:off x="6471518" y="3208170"/>
              <a:ext cx="489134" cy="870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2" name="Connecteur droit 131">
              <a:extLst>
                <a:ext uri="{FF2B5EF4-FFF2-40B4-BE49-F238E27FC236}">
                  <a16:creationId xmlns:a16="http://schemas.microsoft.com/office/drawing/2014/main" id="{16A017FA-1C2C-4C63-AFC6-8B5B6E09B41A}"/>
                </a:ext>
              </a:extLst>
            </p:cNvPr>
            <p:cNvCxnSpPr>
              <a:cxnSpLocks/>
            </p:cNvCxnSpPr>
            <p:nvPr/>
          </p:nvCxnSpPr>
          <p:spPr>
            <a:xfrm rot="10800000" flipH="1" flipV="1">
              <a:off x="7313128" y="2615106"/>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3" name="Connecteur droit 132">
              <a:extLst>
                <a:ext uri="{FF2B5EF4-FFF2-40B4-BE49-F238E27FC236}">
                  <a16:creationId xmlns:a16="http://schemas.microsoft.com/office/drawing/2014/main" id="{DF0D6C8F-54C8-4FDF-8D61-5CA8FC891D67}"/>
                </a:ext>
              </a:extLst>
            </p:cNvPr>
            <p:cNvCxnSpPr>
              <a:cxnSpLocks/>
            </p:cNvCxnSpPr>
            <p:nvPr/>
          </p:nvCxnSpPr>
          <p:spPr>
            <a:xfrm rot="10800000" flipH="1" flipV="1">
              <a:off x="7313127" y="2733891"/>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4" name="Connecteur droit 133">
              <a:extLst>
                <a:ext uri="{FF2B5EF4-FFF2-40B4-BE49-F238E27FC236}">
                  <a16:creationId xmlns:a16="http://schemas.microsoft.com/office/drawing/2014/main" id="{6A4A9292-4D56-4982-B59F-D9A5E6CCED17}"/>
                </a:ext>
              </a:extLst>
            </p:cNvPr>
            <p:cNvCxnSpPr>
              <a:cxnSpLocks/>
            </p:cNvCxnSpPr>
            <p:nvPr/>
          </p:nvCxnSpPr>
          <p:spPr>
            <a:xfrm rot="10800000" flipH="1" flipV="1">
              <a:off x="7316546" y="2840377"/>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5" name="Connecteur droit 134">
              <a:extLst>
                <a:ext uri="{FF2B5EF4-FFF2-40B4-BE49-F238E27FC236}">
                  <a16:creationId xmlns:a16="http://schemas.microsoft.com/office/drawing/2014/main" id="{2E880FEE-8D85-4D30-8CB5-B54ADBDB7654}"/>
                </a:ext>
              </a:extLst>
            </p:cNvPr>
            <p:cNvCxnSpPr>
              <a:cxnSpLocks/>
            </p:cNvCxnSpPr>
            <p:nvPr/>
          </p:nvCxnSpPr>
          <p:spPr>
            <a:xfrm rot="10800000" flipH="1" flipV="1">
              <a:off x="7316546" y="3322997"/>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6" name="Connecteur droit 135">
              <a:extLst>
                <a:ext uri="{FF2B5EF4-FFF2-40B4-BE49-F238E27FC236}">
                  <a16:creationId xmlns:a16="http://schemas.microsoft.com/office/drawing/2014/main" id="{93AAB2FD-D0AA-406B-94B3-1586A854BA62}"/>
                </a:ext>
              </a:extLst>
            </p:cNvPr>
            <p:cNvCxnSpPr>
              <a:cxnSpLocks/>
            </p:cNvCxnSpPr>
            <p:nvPr/>
          </p:nvCxnSpPr>
          <p:spPr>
            <a:xfrm rot="10800000" flipH="1" flipV="1">
              <a:off x="7316546" y="3448819"/>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7" name="Connecteur droit 136">
              <a:extLst>
                <a:ext uri="{FF2B5EF4-FFF2-40B4-BE49-F238E27FC236}">
                  <a16:creationId xmlns:a16="http://schemas.microsoft.com/office/drawing/2014/main" id="{FEE2DC2F-E7FE-4D4E-A291-729BDACB3F39}"/>
                </a:ext>
              </a:extLst>
            </p:cNvPr>
            <p:cNvCxnSpPr>
              <a:cxnSpLocks/>
            </p:cNvCxnSpPr>
            <p:nvPr/>
          </p:nvCxnSpPr>
          <p:spPr>
            <a:xfrm rot="10800000" flipH="1" flipV="1">
              <a:off x="7316546" y="3549039"/>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8" name="Connecteur droit 137">
              <a:extLst>
                <a:ext uri="{FF2B5EF4-FFF2-40B4-BE49-F238E27FC236}">
                  <a16:creationId xmlns:a16="http://schemas.microsoft.com/office/drawing/2014/main" id="{FEBD36C2-6C6D-4255-A00F-CBBEC515ED48}"/>
                </a:ext>
              </a:extLst>
            </p:cNvPr>
            <p:cNvCxnSpPr>
              <a:cxnSpLocks/>
            </p:cNvCxnSpPr>
            <p:nvPr/>
          </p:nvCxnSpPr>
          <p:spPr>
            <a:xfrm rot="10800000" flipH="1" flipV="1">
              <a:off x="7316546" y="3666667"/>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9" name="Connecteur droit 138">
              <a:extLst>
                <a:ext uri="{FF2B5EF4-FFF2-40B4-BE49-F238E27FC236}">
                  <a16:creationId xmlns:a16="http://schemas.microsoft.com/office/drawing/2014/main" id="{6C9883D6-3B55-4904-81FE-23D4180D15EE}"/>
                </a:ext>
              </a:extLst>
            </p:cNvPr>
            <p:cNvCxnSpPr>
              <a:cxnSpLocks/>
            </p:cNvCxnSpPr>
            <p:nvPr/>
          </p:nvCxnSpPr>
          <p:spPr>
            <a:xfrm rot="10800000" flipH="1" flipV="1">
              <a:off x="7316546" y="3784295"/>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0" name="Connecteur droit 139">
              <a:extLst>
                <a:ext uri="{FF2B5EF4-FFF2-40B4-BE49-F238E27FC236}">
                  <a16:creationId xmlns:a16="http://schemas.microsoft.com/office/drawing/2014/main" id="{67F68E67-D8B1-4A74-AC07-6F41A74119AB}"/>
                </a:ext>
              </a:extLst>
            </p:cNvPr>
            <p:cNvCxnSpPr>
              <a:cxnSpLocks/>
            </p:cNvCxnSpPr>
            <p:nvPr/>
          </p:nvCxnSpPr>
          <p:spPr>
            <a:xfrm rot="10800000" flipH="1" flipV="1">
              <a:off x="7316546" y="390192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1" name="Connecteur droit 140">
              <a:extLst>
                <a:ext uri="{FF2B5EF4-FFF2-40B4-BE49-F238E27FC236}">
                  <a16:creationId xmlns:a16="http://schemas.microsoft.com/office/drawing/2014/main" id="{AB525761-2323-41E2-8CE5-22BD1D45D107}"/>
                </a:ext>
              </a:extLst>
            </p:cNvPr>
            <p:cNvCxnSpPr>
              <a:cxnSpLocks/>
            </p:cNvCxnSpPr>
            <p:nvPr/>
          </p:nvCxnSpPr>
          <p:spPr>
            <a:xfrm rot="10800000" flipH="1" flipV="1">
              <a:off x="7316546" y="4019551"/>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2" name="Connecteur droit 141">
              <a:extLst>
                <a:ext uri="{FF2B5EF4-FFF2-40B4-BE49-F238E27FC236}">
                  <a16:creationId xmlns:a16="http://schemas.microsoft.com/office/drawing/2014/main" id="{62B00384-4C88-4852-A306-2EB8E67B10E0}"/>
                </a:ext>
              </a:extLst>
            </p:cNvPr>
            <p:cNvCxnSpPr>
              <a:cxnSpLocks/>
            </p:cNvCxnSpPr>
            <p:nvPr/>
          </p:nvCxnSpPr>
          <p:spPr>
            <a:xfrm rot="10800000" flipH="1" flipV="1">
              <a:off x="7316546" y="4144908"/>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3" name="Connecteur droit 142">
              <a:extLst>
                <a:ext uri="{FF2B5EF4-FFF2-40B4-BE49-F238E27FC236}">
                  <a16:creationId xmlns:a16="http://schemas.microsoft.com/office/drawing/2014/main" id="{6FEB6AD0-B27D-478F-8D56-64B4C93E8F35}"/>
                </a:ext>
              </a:extLst>
            </p:cNvPr>
            <p:cNvCxnSpPr>
              <a:cxnSpLocks/>
            </p:cNvCxnSpPr>
            <p:nvPr/>
          </p:nvCxnSpPr>
          <p:spPr>
            <a:xfrm rot="10800000" flipH="1" flipV="1">
              <a:off x="7283172" y="4268822"/>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4" name="Connecteur droit 143">
              <a:extLst>
                <a:ext uri="{FF2B5EF4-FFF2-40B4-BE49-F238E27FC236}">
                  <a16:creationId xmlns:a16="http://schemas.microsoft.com/office/drawing/2014/main" id="{36EA1D06-B14D-459E-B80E-13CFF583431C}"/>
                </a:ext>
              </a:extLst>
            </p:cNvPr>
            <p:cNvCxnSpPr>
              <a:cxnSpLocks/>
            </p:cNvCxnSpPr>
            <p:nvPr/>
          </p:nvCxnSpPr>
          <p:spPr>
            <a:xfrm rot="10800000" flipH="1" flipV="1">
              <a:off x="7283172" y="4394644"/>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5" name="Connecteur droit 144">
              <a:extLst>
                <a:ext uri="{FF2B5EF4-FFF2-40B4-BE49-F238E27FC236}">
                  <a16:creationId xmlns:a16="http://schemas.microsoft.com/office/drawing/2014/main" id="{8DB70EFC-FED0-432C-BC32-CFC1A4063C71}"/>
                </a:ext>
              </a:extLst>
            </p:cNvPr>
            <p:cNvCxnSpPr>
              <a:cxnSpLocks/>
            </p:cNvCxnSpPr>
            <p:nvPr/>
          </p:nvCxnSpPr>
          <p:spPr>
            <a:xfrm rot="10800000" flipH="1" flipV="1">
              <a:off x="7283172" y="4494864"/>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6" name="Connecteur droit 145">
              <a:extLst>
                <a:ext uri="{FF2B5EF4-FFF2-40B4-BE49-F238E27FC236}">
                  <a16:creationId xmlns:a16="http://schemas.microsoft.com/office/drawing/2014/main" id="{7CE39042-50E4-49A0-94C3-F4417385FF32}"/>
                </a:ext>
              </a:extLst>
            </p:cNvPr>
            <p:cNvCxnSpPr>
              <a:cxnSpLocks/>
            </p:cNvCxnSpPr>
            <p:nvPr/>
          </p:nvCxnSpPr>
          <p:spPr>
            <a:xfrm rot="10800000" flipH="1" flipV="1">
              <a:off x="7283172" y="4612492"/>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7" name="Connecteur droit 146">
              <a:extLst>
                <a:ext uri="{FF2B5EF4-FFF2-40B4-BE49-F238E27FC236}">
                  <a16:creationId xmlns:a16="http://schemas.microsoft.com/office/drawing/2014/main" id="{8B1A7C43-2C59-46DF-BFFC-58931143400A}"/>
                </a:ext>
              </a:extLst>
            </p:cNvPr>
            <p:cNvCxnSpPr>
              <a:cxnSpLocks/>
            </p:cNvCxnSpPr>
            <p:nvPr/>
          </p:nvCxnSpPr>
          <p:spPr>
            <a:xfrm rot="10800000" flipH="1" flipV="1">
              <a:off x="7283172" y="4730120"/>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8" name="Connecteur droit 147">
              <a:extLst>
                <a:ext uri="{FF2B5EF4-FFF2-40B4-BE49-F238E27FC236}">
                  <a16:creationId xmlns:a16="http://schemas.microsoft.com/office/drawing/2014/main" id="{577C9C5D-E6AC-46A1-A463-D027425675D1}"/>
                </a:ext>
              </a:extLst>
            </p:cNvPr>
            <p:cNvCxnSpPr>
              <a:cxnSpLocks/>
            </p:cNvCxnSpPr>
            <p:nvPr/>
          </p:nvCxnSpPr>
          <p:spPr>
            <a:xfrm rot="10800000" flipH="1" flipV="1">
              <a:off x="7283172" y="4847748"/>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9" name="Connecteur droit 148">
              <a:extLst>
                <a:ext uri="{FF2B5EF4-FFF2-40B4-BE49-F238E27FC236}">
                  <a16:creationId xmlns:a16="http://schemas.microsoft.com/office/drawing/2014/main" id="{80C55815-B185-42E6-AAB0-106D0BDB4FF4}"/>
                </a:ext>
              </a:extLst>
            </p:cNvPr>
            <p:cNvCxnSpPr>
              <a:cxnSpLocks/>
            </p:cNvCxnSpPr>
            <p:nvPr/>
          </p:nvCxnSpPr>
          <p:spPr>
            <a:xfrm rot="10800000" flipH="1" flipV="1">
              <a:off x="7283172" y="4965376"/>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0" name="Connecteur droit 149">
              <a:extLst>
                <a:ext uri="{FF2B5EF4-FFF2-40B4-BE49-F238E27FC236}">
                  <a16:creationId xmlns:a16="http://schemas.microsoft.com/office/drawing/2014/main" id="{CD97DCA3-3D46-4C13-8AC8-5B7620319E08}"/>
                </a:ext>
              </a:extLst>
            </p:cNvPr>
            <p:cNvCxnSpPr>
              <a:cxnSpLocks/>
            </p:cNvCxnSpPr>
            <p:nvPr/>
          </p:nvCxnSpPr>
          <p:spPr>
            <a:xfrm rot="10800000" flipH="1" flipV="1">
              <a:off x="7283172" y="509073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1" name="Connecteur droit 150">
              <a:extLst>
                <a:ext uri="{FF2B5EF4-FFF2-40B4-BE49-F238E27FC236}">
                  <a16:creationId xmlns:a16="http://schemas.microsoft.com/office/drawing/2014/main" id="{AADB4C35-60C5-4F7E-9207-4425DE03B2D1}"/>
                </a:ext>
              </a:extLst>
            </p:cNvPr>
            <p:cNvCxnSpPr>
              <a:cxnSpLocks/>
            </p:cNvCxnSpPr>
            <p:nvPr/>
          </p:nvCxnSpPr>
          <p:spPr>
            <a:xfrm rot="10800000" flipH="1" flipV="1">
              <a:off x="7283172" y="5230829"/>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2" name="Connecteur droit 151">
              <a:extLst>
                <a:ext uri="{FF2B5EF4-FFF2-40B4-BE49-F238E27FC236}">
                  <a16:creationId xmlns:a16="http://schemas.microsoft.com/office/drawing/2014/main" id="{40CBAAB5-3118-4372-AA39-0835137635DA}"/>
                </a:ext>
              </a:extLst>
            </p:cNvPr>
            <p:cNvCxnSpPr>
              <a:cxnSpLocks/>
            </p:cNvCxnSpPr>
            <p:nvPr/>
          </p:nvCxnSpPr>
          <p:spPr>
            <a:xfrm rot="10800000" flipH="1" flipV="1">
              <a:off x="7273880" y="584301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3" name="Connecteur droit 152">
              <a:extLst>
                <a:ext uri="{FF2B5EF4-FFF2-40B4-BE49-F238E27FC236}">
                  <a16:creationId xmlns:a16="http://schemas.microsoft.com/office/drawing/2014/main" id="{5E9901EA-CB5E-4638-8FC8-3ED075ACC3B9}"/>
                </a:ext>
              </a:extLst>
            </p:cNvPr>
            <p:cNvCxnSpPr>
              <a:cxnSpLocks/>
            </p:cNvCxnSpPr>
            <p:nvPr/>
          </p:nvCxnSpPr>
          <p:spPr>
            <a:xfrm rot="10800000" flipH="1" flipV="1">
              <a:off x="7256349" y="5952423"/>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4" name="Connecteur droit 153">
              <a:extLst>
                <a:ext uri="{FF2B5EF4-FFF2-40B4-BE49-F238E27FC236}">
                  <a16:creationId xmlns:a16="http://schemas.microsoft.com/office/drawing/2014/main" id="{ED5F606C-CEFE-4475-B52A-F99EDD2F789F}"/>
                </a:ext>
              </a:extLst>
            </p:cNvPr>
            <p:cNvCxnSpPr>
              <a:cxnSpLocks/>
            </p:cNvCxnSpPr>
            <p:nvPr/>
          </p:nvCxnSpPr>
          <p:spPr>
            <a:xfrm rot="10800000" flipH="1" flipV="1">
              <a:off x="7291644" y="2487854"/>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5" name="Connecteur droit 154">
              <a:extLst>
                <a:ext uri="{FF2B5EF4-FFF2-40B4-BE49-F238E27FC236}">
                  <a16:creationId xmlns:a16="http://schemas.microsoft.com/office/drawing/2014/main" id="{B5F11BF4-AB06-44EC-9ADE-0FB2533AFDE1}"/>
                </a:ext>
              </a:extLst>
            </p:cNvPr>
            <p:cNvCxnSpPr>
              <a:cxnSpLocks/>
            </p:cNvCxnSpPr>
            <p:nvPr/>
          </p:nvCxnSpPr>
          <p:spPr>
            <a:xfrm rot="10800000" flipH="1" flipV="1">
              <a:off x="7268713" y="5707230"/>
              <a:ext cx="609527" cy="174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6" name="Connecteur droit 155">
              <a:extLst>
                <a:ext uri="{FF2B5EF4-FFF2-40B4-BE49-F238E27FC236}">
                  <a16:creationId xmlns:a16="http://schemas.microsoft.com/office/drawing/2014/main" id="{61BCA01E-27BB-4704-A229-956E7785B820}"/>
                </a:ext>
              </a:extLst>
            </p:cNvPr>
            <p:cNvCxnSpPr>
              <a:cxnSpLocks/>
            </p:cNvCxnSpPr>
            <p:nvPr/>
          </p:nvCxnSpPr>
          <p:spPr>
            <a:xfrm rot="10800000" flipH="1" flipV="1">
              <a:off x="7316546" y="3216491"/>
              <a:ext cx="496875" cy="8936"/>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7" name="Connecteur droit 156">
              <a:extLst>
                <a:ext uri="{FF2B5EF4-FFF2-40B4-BE49-F238E27FC236}">
                  <a16:creationId xmlns:a16="http://schemas.microsoft.com/office/drawing/2014/main" id="{0D8582DE-FD3D-4DB5-A481-BFA68BFBE215}"/>
                </a:ext>
              </a:extLst>
            </p:cNvPr>
            <p:cNvCxnSpPr>
              <a:cxnSpLocks/>
            </p:cNvCxnSpPr>
            <p:nvPr/>
          </p:nvCxnSpPr>
          <p:spPr>
            <a:xfrm rot="10800000" flipH="1">
              <a:off x="7337147" y="3085099"/>
              <a:ext cx="363622"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8" name="Connecteur droit 157">
              <a:extLst>
                <a:ext uri="{FF2B5EF4-FFF2-40B4-BE49-F238E27FC236}">
                  <a16:creationId xmlns:a16="http://schemas.microsoft.com/office/drawing/2014/main" id="{D5854257-79AF-4BFD-BDEC-1595EB85A7BE}"/>
                </a:ext>
              </a:extLst>
            </p:cNvPr>
            <p:cNvCxnSpPr>
              <a:cxnSpLocks/>
            </p:cNvCxnSpPr>
            <p:nvPr/>
          </p:nvCxnSpPr>
          <p:spPr>
            <a:xfrm rot="10800000" flipH="1" flipV="1">
              <a:off x="7316546" y="2962169"/>
              <a:ext cx="489134" cy="870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9" name="Connecteur droit 158">
              <a:extLst>
                <a:ext uri="{FF2B5EF4-FFF2-40B4-BE49-F238E27FC236}">
                  <a16:creationId xmlns:a16="http://schemas.microsoft.com/office/drawing/2014/main" id="{3DE5F7E5-ED25-4A55-BE89-A24B71CC1933}"/>
                </a:ext>
              </a:extLst>
            </p:cNvPr>
            <p:cNvCxnSpPr>
              <a:cxnSpLocks/>
            </p:cNvCxnSpPr>
            <p:nvPr/>
          </p:nvCxnSpPr>
          <p:spPr>
            <a:xfrm rot="10800000" flipH="1" flipV="1">
              <a:off x="7283904" y="5585056"/>
              <a:ext cx="496875" cy="8936"/>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0" name="Connecteur droit 159">
              <a:extLst>
                <a:ext uri="{FF2B5EF4-FFF2-40B4-BE49-F238E27FC236}">
                  <a16:creationId xmlns:a16="http://schemas.microsoft.com/office/drawing/2014/main" id="{0CCD3C4F-170D-44AB-B361-73F9DA292026}"/>
                </a:ext>
              </a:extLst>
            </p:cNvPr>
            <p:cNvCxnSpPr>
              <a:cxnSpLocks/>
            </p:cNvCxnSpPr>
            <p:nvPr/>
          </p:nvCxnSpPr>
          <p:spPr>
            <a:xfrm rot="10800000" flipH="1">
              <a:off x="7283903" y="5477106"/>
              <a:ext cx="363622"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1" name="Connecteur droit 160">
              <a:extLst>
                <a:ext uri="{FF2B5EF4-FFF2-40B4-BE49-F238E27FC236}">
                  <a16:creationId xmlns:a16="http://schemas.microsoft.com/office/drawing/2014/main" id="{3DD673BD-F9E8-4F01-84B7-80D12828930D}"/>
                </a:ext>
              </a:extLst>
            </p:cNvPr>
            <p:cNvCxnSpPr>
              <a:cxnSpLocks/>
            </p:cNvCxnSpPr>
            <p:nvPr/>
          </p:nvCxnSpPr>
          <p:spPr>
            <a:xfrm rot="10800000" flipH="1" flipV="1">
              <a:off x="7291645" y="5362329"/>
              <a:ext cx="489134" cy="870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165" name="ZoneTexte 164">
            <a:extLst>
              <a:ext uri="{FF2B5EF4-FFF2-40B4-BE49-F238E27FC236}">
                <a16:creationId xmlns:a16="http://schemas.microsoft.com/office/drawing/2014/main" id="{637F768A-7E2F-40E4-81E8-9216FC91D89F}"/>
              </a:ext>
            </a:extLst>
          </p:cNvPr>
          <p:cNvSpPr txBox="1"/>
          <p:nvPr/>
        </p:nvSpPr>
        <p:spPr>
          <a:xfrm>
            <a:off x="1110568" y="3742659"/>
            <a:ext cx="4193845" cy="1077218"/>
          </a:xfrm>
          <a:prstGeom prst="rect">
            <a:avLst/>
          </a:prstGeom>
          <a:noFill/>
        </p:spPr>
        <p:txBody>
          <a:bodyPr wrap="square" rtlCol="0">
            <a:spAutoFit/>
          </a:bodyPr>
          <a:lstStyle/>
          <a:p>
            <a:pPr algn="r"/>
            <a:r>
              <a:rPr lang="fr-CA" sz="1600" dirty="0"/>
              <a:t>En rouge ce sont les chemins réservés au </a:t>
            </a:r>
            <a:r>
              <a:rPr lang="fr-CA" sz="1600" dirty="0">
                <a:solidFill>
                  <a:srgbClr val="FF0000"/>
                </a:solidFill>
              </a:rPr>
              <a:t>5V</a:t>
            </a:r>
            <a:r>
              <a:rPr lang="fr-CA" sz="1600" dirty="0"/>
              <a:t>. </a:t>
            </a:r>
            <a:br>
              <a:rPr lang="fr-CA" sz="1600" dirty="0"/>
            </a:br>
            <a:r>
              <a:rPr lang="fr-CA" sz="1600" dirty="0"/>
              <a:t>En bleue ce sont les chemins réservés au </a:t>
            </a:r>
            <a:r>
              <a:rPr lang="fr-CA" sz="1600" dirty="0">
                <a:solidFill>
                  <a:schemeClr val="accent1">
                    <a:lumMod val="75000"/>
                    <a:lumOff val="25000"/>
                  </a:schemeClr>
                </a:solidFill>
              </a:rPr>
              <a:t>GND</a:t>
            </a:r>
            <a:r>
              <a:rPr lang="fr-CA" sz="1600" dirty="0"/>
              <a:t>.</a:t>
            </a:r>
          </a:p>
          <a:p>
            <a:pPr algn="r"/>
            <a:r>
              <a:rPr lang="fr-CA" sz="1600" dirty="0"/>
              <a:t>En vert, ce sont les chemins pour interconnecter les composants.</a:t>
            </a:r>
          </a:p>
        </p:txBody>
      </p:sp>
    </p:spTree>
    <p:extLst>
      <p:ext uri="{BB962C8B-B14F-4D97-AF65-F5344CB8AC3E}">
        <p14:creationId xmlns:p14="http://schemas.microsoft.com/office/powerpoint/2010/main" val="3912019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42C10F38-8247-4F6E-B365-EB0CBA01584C}"/>
              </a:ext>
            </a:extLst>
          </p:cNvPr>
          <p:cNvSpPr>
            <a:spLocks noGrp="1"/>
          </p:cNvSpPr>
          <p:nvPr>
            <p:ph type="title"/>
          </p:nvPr>
        </p:nvSpPr>
        <p:spPr>
          <a:xfrm>
            <a:off x="838200" y="594361"/>
            <a:ext cx="10646494" cy="1165077"/>
          </a:xfrm>
        </p:spPr>
        <p:txBody>
          <a:bodyPr anchor="t">
            <a:noAutofit/>
          </a:bodyPr>
          <a:lstStyle/>
          <a:p>
            <a:r>
              <a:rPr lang="fr-CA" sz="3600" dirty="0"/>
              <a:t>TRANSFÉRER UN CIRCUIT </a:t>
            </a:r>
            <a:r>
              <a:rPr lang="fr-CA" sz="3600"/>
              <a:t>TEMPORAIRE  VERS </a:t>
            </a:r>
            <a:r>
              <a:rPr lang="fr-CA" sz="3600" dirty="0"/>
              <a:t>UN CIRCUIT PERMANENT</a:t>
            </a:r>
          </a:p>
        </p:txBody>
      </p:sp>
      <p:sp>
        <p:nvSpPr>
          <p:cNvPr id="14" name="ZoneTexte 13">
            <a:extLst>
              <a:ext uri="{FF2B5EF4-FFF2-40B4-BE49-F238E27FC236}">
                <a16:creationId xmlns:a16="http://schemas.microsoft.com/office/drawing/2014/main" id="{7BD15662-E798-4A92-8B0E-A828193E234E}"/>
              </a:ext>
            </a:extLst>
          </p:cNvPr>
          <p:cNvSpPr txBox="1"/>
          <p:nvPr/>
        </p:nvSpPr>
        <p:spPr>
          <a:xfrm>
            <a:off x="898021" y="2462604"/>
            <a:ext cx="4101269" cy="1200329"/>
          </a:xfrm>
          <a:prstGeom prst="rect">
            <a:avLst/>
          </a:prstGeom>
          <a:noFill/>
        </p:spPr>
        <p:txBody>
          <a:bodyPr wrap="square" rtlCol="0">
            <a:spAutoFit/>
          </a:bodyPr>
          <a:lstStyle/>
          <a:p>
            <a:r>
              <a:rPr lang="fr-CA" dirty="0"/>
              <a:t>Tout en tenant compte de la différence entre les chemins pour le </a:t>
            </a:r>
            <a:r>
              <a:rPr lang="fr-CA" dirty="0">
                <a:solidFill>
                  <a:srgbClr val="FF0000"/>
                </a:solidFill>
              </a:rPr>
              <a:t>5V</a:t>
            </a:r>
            <a:r>
              <a:rPr lang="fr-CA" dirty="0"/>
              <a:t> et le </a:t>
            </a:r>
            <a:r>
              <a:rPr lang="fr-CA" dirty="0">
                <a:solidFill>
                  <a:schemeClr val="accent1">
                    <a:lumMod val="50000"/>
                    <a:lumOff val="50000"/>
                  </a:schemeClr>
                </a:solidFill>
              </a:rPr>
              <a:t>GND</a:t>
            </a:r>
            <a:r>
              <a:rPr lang="fr-CA" dirty="0"/>
              <a:t>, vous devez transférez votre circuit de la plaquette de prototypage vers le PCB.</a:t>
            </a:r>
          </a:p>
        </p:txBody>
      </p:sp>
      <p:pic>
        <p:nvPicPr>
          <p:cNvPr id="162" name="Image 161" descr="Une image contenant équipement électronique&#10;&#10;Description générée automatiquement">
            <a:extLst>
              <a:ext uri="{FF2B5EF4-FFF2-40B4-BE49-F238E27FC236}">
                <a16:creationId xmlns:a16="http://schemas.microsoft.com/office/drawing/2014/main" id="{45FF1785-C4C6-473D-AD17-20ACCEF62B94}"/>
              </a:ext>
            </a:extLst>
          </p:cNvPr>
          <p:cNvPicPr>
            <a:picLocks noChangeAspect="1"/>
          </p:cNvPicPr>
          <p:nvPr/>
        </p:nvPicPr>
        <p:blipFill rotWithShape="1">
          <a:blip r:embed="rId2"/>
          <a:srcRect l="24129" t="28333" r="7958" b="28889"/>
          <a:stretch/>
        </p:blipFill>
        <p:spPr>
          <a:xfrm rot="5400000">
            <a:off x="6970089" y="2812304"/>
            <a:ext cx="4765180" cy="2251183"/>
          </a:xfrm>
          <a:prstGeom prst="rect">
            <a:avLst/>
          </a:prstGeom>
        </p:spPr>
      </p:pic>
      <p:pic>
        <p:nvPicPr>
          <p:cNvPr id="2" name="Image 1">
            <a:extLst>
              <a:ext uri="{FF2B5EF4-FFF2-40B4-BE49-F238E27FC236}">
                <a16:creationId xmlns:a16="http://schemas.microsoft.com/office/drawing/2014/main" id="{E1CCC83F-EC6E-4C3D-98E6-659F9F45043C}"/>
              </a:ext>
            </a:extLst>
          </p:cNvPr>
          <p:cNvPicPr>
            <a:picLocks noChangeAspect="1"/>
          </p:cNvPicPr>
          <p:nvPr/>
        </p:nvPicPr>
        <p:blipFill>
          <a:blip r:embed="rId3"/>
          <a:stretch>
            <a:fillRect/>
          </a:stretch>
        </p:blipFill>
        <p:spPr>
          <a:xfrm>
            <a:off x="4816495" y="1568238"/>
            <a:ext cx="3172265" cy="4886607"/>
          </a:xfrm>
          <a:prstGeom prst="rect">
            <a:avLst/>
          </a:prstGeom>
        </p:spPr>
      </p:pic>
      <p:sp>
        <p:nvSpPr>
          <p:cNvPr id="166" name="Explosion : 8 points 165">
            <a:extLst>
              <a:ext uri="{FF2B5EF4-FFF2-40B4-BE49-F238E27FC236}">
                <a16:creationId xmlns:a16="http://schemas.microsoft.com/office/drawing/2014/main" id="{6AB503F0-A4DA-4E6C-986E-1647EC0EDCFC}"/>
              </a:ext>
            </a:extLst>
          </p:cNvPr>
          <p:cNvSpPr/>
          <p:nvPr/>
        </p:nvSpPr>
        <p:spPr>
          <a:xfrm>
            <a:off x="9517271" y="4254189"/>
            <a:ext cx="2176564" cy="2200656"/>
          </a:xfrm>
          <a:prstGeom prst="irregularSeal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fr-CA" sz="1100" dirty="0"/>
              <a:t>On ne soude pas le microcontrôleur directement sur le PCB! On l’insère dans les «headers»!</a:t>
            </a:r>
          </a:p>
        </p:txBody>
      </p:sp>
    </p:spTree>
    <p:extLst>
      <p:ext uri="{BB962C8B-B14F-4D97-AF65-F5344CB8AC3E}">
        <p14:creationId xmlns:p14="http://schemas.microsoft.com/office/powerpoint/2010/main" val="39000566"/>
      </p:ext>
    </p:extLst>
  </p:cSld>
  <p:clrMapOvr>
    <a:masterClrMapping/>
  </p:clrMapOvr>
</p:sld>
</file>

<file path=ppt/theme/theme1.xml><?xml version="1.0" encoding="utf-8"?>
<a:theme xmlns:a="http://schemas.openxmlformats.org/drawingml/2006/main" name="Thème Office">
  <a:themeElements>
    <a:clrScheme name="Personnalisé 1">
      <a:dk1>
        <a:srgbClr val="3F3F3F"/>
      </a:dk1>
      <a:lt1>
        <a:srgbClr val="FFFFFF"/>
      </a:lt1>
      <a:dk2>
        <a:srgbClr val="000000"/>
      </a:dk2>
      <a:lt2>
        <a:srgbClr val="A5A5A5"/>
      </a:lt2>
      <a:accent1>
        <a:srgbClr val="00194C"/>
      </a:accent1>
      <a:accent2>
        <a:srgbClr val="EAB200"/>
      </a:accent2>
      <a:accent3>
        <a:srgbClr val="DDDDDD"/>
      </a:accent3>
      <a:accent4>
        <a:srgbClr val="954F72"/>
      </a:accent4>
      <a:accent5>
        <a:srgbClr val="00843B"/>
      </a:accent5>
      <a:accent6>
        <a:srgbClr val="014067"/>
      </a:accent6>
      <a:hlink>
        <a:srgbClr val="000000"/>
      </a:hlink>
      <a:folHlink>
        <a:srgbClr val="000000"/>
      </a:folHlink>
    </a:clrScheme>
    <a:fontScheme name="Custom 28">
      <a:majorFont>
        <a:latin typeface="Gill Sans MT"/>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4308077_TF78646930.potx" id="{88E147E2-3A88-4C0F-8E02-054B64DE33C6}" vid="{6FE73DC7-F173-45ED-9D6C-9824553470A3}"/>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FCD3BD1AD87D54D93EC3B048FD09070" ma:contentTypeVersion="11" ma:contentTypeDescription="Crée un document." ma:contentTypeScope="" ma:versionID="41517c42235082875bb737fb2c657b45">
  <xsd:schema xmlns:xsd="http://www.w3.org/2001/XMLSchema" xmlns:xs="http://www.w3.org/2001/XMLSchema" xmlns:p="http://schemas.microsoft.com/office/2006/metadata/properties" xmlns:ns3="3af51170-2ce2-4006-8386-511101e971ef" xmlns:ns4="d62bf29e-04a8-4b16-841f-7e0357422469" targetNamespace="http://schemas.microsoft.com/office/2006/metadata/properties" ma:root="true" ma:fieldsID="49f6360b161555d2c93f4ed894218b51" ns3:_="" ns4:_="">
    <xsd:import namespace="3af51170-2ce2-4006-8386-511101e971ef"/>
    <xsd:import namespace="d62bf29e-04a8-4b16-841f-7e035742246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af51170-2ce2-4006-8386-511101e971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62bf29e-04a8-4b16-841f-7e0357422469" elementFormDefault="qualified">
    <xsd:import namespace="http://schemas.microsoft.com/office/2006/documentManagement/types"/>
    <xsd:import namespace="http://schemas.microsoft.com/office/infopath/2007/PartnerControls"/>
    <xsd:element name="SharedWithUsers" ma:index="12"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Partagé avec détails" ma:internalName="SharedWithDetails" ma:readOnly="true">
      <xsd:simpleType>
        <xsd:restriction base="dms:Note">
          <xsd:maxLength value="255"/>
        </xsd:restriction>
      </xsd:simpleType>
    </xsd:element>
    <xsd:element name="SharingHintHash" ma:index="14"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2A67AA4-7A39-4D54-84CA-5821BEF7F79E}">
  <ds:schemaRefs>
    <ds:schemaRef ds:uri="http://schemas.microsoft.com/sharepoint/v3/contenttype/forms"/>
  </ds:schemaRefs>
</ds:datastoreItem>
</file>

<file path=customXml/itemProps2.xml><?xml version="1.0" encoding="utf-8"?>
<ds:datastoreItem xmlns:ds="http://schemas.openxmlformats.org/officeDocument/2006/customXml" ds:itemID="{76617351-D871-487C-A760-1F61FC1396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af51170-2ce2-4006-8386-511101e971ef"/>
    <ds:schemaRef ds:uri="d62bf29e-04a8-4b16-841f-7e03574224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DE6D2A-0A40-4DAB-B8AE-656243D6AB33}">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0</TotalTime>
  <Words>199</Words>
  <Application>Microsoft Office PowerPoint</Application>
  <PresentationFormat>Grand écran</PresentationFormat>
  <Paragraphs>13</Paragraphs>
  <Slides>4</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vt:i4>
      </vt:variant>
    </vt:vector>
  </HeadingPairs>
  <TitlesOfParts>
    <vt:vector size="10" baseType="lpstr">
      <vt:lpstr>Gill Sans Nova Light</vt:lpstr>
      <vt:lpstr>Calibri</vt:lpstr>
      <vt:lpstr>Symbol</vt:lpstr>
      <vt:lpstr>Gill Sans MT</vt:lpstr>
      <vt:lpstr>Arial</vt:lpstr>
      <vt:lpstr>Thème Office</vt:lpstr>
      <vt:lpstr>SOUDURE DU PCB</vt:lpstr>
      <vt:lpstr>SOUDURE DES «FEMALE HEADERS»</vt:lpstr>
      <vt:lpstr>CONNECTIONS INTERNES DU PCB</vt:lpstr>
      <vt:lpstr>TRANSFÉRER UN CIRCUIT TEMPORAIRE  VERS UN CIRCUIT PERMANENT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RECEVOIR DANS MAX</dc:title>
  <dc:creator/>
  <cp:lastModifiedBy/>
  <cp:revision>167</cp:revision>
  <dcterms:created xsi:type="dcterms:W3CDTF">2021-09-09T11:49:46Z</dcterms:created>
  <dcterms:modified xsi:type="dcterms:W3CDTF">2021-09-28T13:42:29Z</dcterms:modified>
</cp:coreProperties>
</file>